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688625" cx="7562850"/>
  <p:notesSz cx="6858000" cy="9144000"/>
  <p:embeddedFontLst>
    <p:embeddedFont>
      <p:font typeface="Nirami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nLJBFAFUHQhlqsIQ+dnDY+eVh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iramit-bold.fntdata"/><Relationship Id="rId21" Type="http://schemas.openxmlformats.org/officeDocument/2006/relationships/font" Target="fonts/Niramit-regular.fntdata"/><Relationship Id="rId24" Type="http://schemas.openxmlformats.org/officeDocument/2006/relationships/font" Target="fonts/Niramit-boldItalic.fntdata"/><Relationship Id="rId23" Type="http://schemas.openxmlformats.org/officeDocument/2006/relationships/font" Target="fonts/Nirami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567214" y="1749275"/>
            <a:ext cx="6428423" cy="37212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3"/>
              <a:buFont typeface="Calibri"/>
              <a:buNone/>
              <a:defRPr sz="49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945356" y="5614010"/>
            <a:ext cx="5672138" cy="2580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/>
            </a:lvl1pPr>
            <a:lvl2pPr lvl="1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sz="1489"/>
            </a:lvl3pPr>
            <a:lvl4pPr lvl="3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390504" y="2974798"/>
            <a:ext cx="6781843" cy="6522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1698472" y="4282765"/>
            <a:ext cx="9058127" cy="16307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-1610276" y="2699293"/>
            <a:ext cx="9058127" cy="479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516007" y="2664740"/>
            <a:ext cx="6522958" cy="44461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3"/>
              <a:buFont typeface="Calibri"/>
              <a:buNone/>
              <a:defRPr sz="496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516007" y="7152978"/>
            <a:ext cx="6522958" cy="233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654"/>
              <a:buNone/>
              <a:defRPr sz="165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489"/>
              <a:buNone/>
              <a:defRPr sz="1489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519946" y="2845355"/>
            <a:ext cx="3214211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2" type="body"/>
          </p:nvPr>
        </p:nvSpPr>
        <p:spPr>
          <a:xfrm>
            <a:off x="3828693" y="2845355"/>
            <a:ext cx="3214211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520931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520932" y="2620202"/>
            <a:ext cx="3199440" cy="1284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b="1" sz="1654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b="1" sz="1489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520932" y="3904322"/>
            <a:ext cx="3199440" cy="5742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3" type="body"/>
          </p:nvPr>
        </p:nvSpPr>
        <p:spPr>
          <a:xfrm>
            <a:off x="3828693" y="2620202"/>
            <a:ext cx="3215196" cy="1284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b="1" sz="1985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b="1" sz="1654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None/>
              <a:defRPr b="1" sz="1489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21"/>
          <p:cNvSpPr txBox="1"/>
          <p:nvPr>
            <p:ph idx="4" type="body"/>
          </p:nvPr>
        </p:nvSpPr>
        <p:spPr>
          <a:xfrm>
            <a:off x="3828693" y="3904322"/>
            <a:ext cx="3215196" cy="5742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520931" y="712576"/>
            <a:ext cx="2439216" cy="2494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7"/>
              <a:buFont typeface="Calibri"/>
              <a:buNone/>
              <a:defRPr sz="2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215196" y="1538968"/>
            <a:ext cx="3828693" cy="759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684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1pPr>
            <a:lvl2pPr indent="-375666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2316"/>
              <a:buChar char="•"/>
              <a:defRPr sz="2316"/>
            </a:lvl2pPr>
            <a:lvl3pPr indent="-354647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985"/>
              <a:buChar char="•"/>
              <a:defRPr sz="1985"/>
            </a:lvl3pPr>
            <a:lvl4pPr indent="-333629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4pPr>
            <a:lvl5pPr indent="-333629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5pPr>
            <a:lvl6pPr indent="-333629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6pPr>
            <a:lvl7pPr indent="-333629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7pPr>
            <a:lvl8pPr indent="-333628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8pPr>
            <a:lvl9pPr indent="-333628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520931" y="3206592"/>
            <a:ext cx="2439216" cy="5940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520931" y="712576"/>
            <a:ext cx="2439216" cy="2494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7"/>
              <a:buFont typeface="Calibri"/>
              <a:buNone/>
              <a:defRPr sz="264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3215196" y="1538968"/>
            <a:ext cx="3828693" cy="759586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520931" y="3206592"/>
            <a:ext cx="2439216" cy="5940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indent="-228600" lvl="2" marL="1371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993"/>
              <a:buNone/>
              <a:defRPr sz="993"/>
            </a:lvl3pPr>
            <a:lvl4pPr indent="-228600" lvl="3" marL="1828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9"/>
              <a:buFont typeface="Calibri"/>
              <a:buNone/>
              <a:defRPr b="0" i="0" sz="36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66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6"/>
              <a:buFont typeface="Arial"/>
              <a:buChar char="•"/>
              <a:defRPr b="0" i="0" sz="231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647" lvl="1" marL="9144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b="0" i="0" sz="19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629" lvl="2" marL="13716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Char char="•"/>
              <a:defRPr b="0" i="0" sz="16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151" lvl="3" marL="18288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151" lvl="4" marL="22860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151" lvl="5" marL="27432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151" lvl="6" marL="32004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151" lvl="7" marL="36576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151" lvl="8" marL="4114800" marR="0" rtl="0" algn="l">
              <a:lnSpc>
                <a:spcPct val="90000"/>
              </a:lnSpc>
              <a:spcBef>
                <a:spcPts val="414"/>
              </a:spcBef>
              <a:spcAft>
                <a:spcPts val="0"/>
              </a:spcAft>
              <a:buClr>
                <a:schemeClr val="dk1"/>
              </a:buClr>
              <a:buSzPts val="1489"/>
              <a:buFont typeface="Arial"/>
              <a:buChar char="•"/>
              <a:defRPr b="0" i="0" sz="14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3" Type="http://schemas.openxmlformats.org/officeDocument/2006/relationships/image" Target="../media/image15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8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53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52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57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8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30.png"/><Relationship Id="rId6" Type="http://schemas.openxmlformats.org/officeDocument/2006/relationships/image" Target="../media/image3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3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0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5431" l="0" r="9903" t="4632"/>
          <a:stretch/>
        </p:blipFill>
        <p:spPr>
          <a:xfrm>
            <a:off x="0" y="0"/>
            <a:ext cx="7562850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64654" l="0" r="0" t="0"/>
          <a:stretch/>
        </p:blipFill>
        <p:spPr>
          <a:xfrm>
            <a:off x="0" y="0"/>
            <a:ext cx="7562850" cy="638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61183" l="0" r="0" t="15322"/>
          <a:stretch/>
        </p:blipFill>
        <p:spPr>
          <a:xfrm>
            <a:off x="628" y="3226136"/>
            <a:ext cx="7561594" cy="332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 b="0" l="0" r="0" t="81846"/>
          <a:stretch/>
        </p:blipFill>
        <p:spPr>
          <a:xfrm>
            <a:off x="628" y="8748214"/>
            <a:ext cx="7561594" cy="194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3690538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3758780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3949112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4312001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3949113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4339296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0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1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2">
            <a:alphaModFix/>
          </a:blip>
          <a:srcRect b="65156" l="18382" r="53873" t="27069"/>
          <a:stretch/>
        </p:blipFill>
        <p:spPr>
          <a:xfrm>
            <a:off x="5464956" y="385944"/>
            <a:ext cx="2097894" cy="83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4349539" y="9157935"/>
            <a:ext cx="2770309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800" u="none" cap="none" strike="noStrike">
                <a:solidFill>
                  <a:schemeClr val="lt1"/>
                </a:solidFill>
                <a:latin typeface="Niramit"/>
                <a:ea typeface="Niramit"/>
                <a:cs typeface="Niramit"/>
                <a:sym typeface="Niramit"/>
              </a:rPr>
              <a:t>นาย……………….</a:t>
            </a:r>
            <a:endParaRPr b="1" i="0" sz="2800" u="none" cap="none" strike="noStrike">
              <a:solidFill>
                <a:schemeClr val="lt1"/>
              </a:solidFill>
              <a:latin typeface="Niramit"/>
              <a:ea typeface="Niramit"/>
              <a:cs typeface="Niramit"/>
              <a:sym typeface="Nirami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800" u="none" cap="none" strike="noStrike">
                <a:solidFill>
                  <a:schemeClr val="lt1"/>
                </a:solidFill>
                <a:latin typeface="Niramit"/>
                <a:ea typeface="Niramit"/>
                <a:cs typeface="Niramit"/>
                <a:sym typeface="Niramit"/>
              </a:rPr>
              <a:t>ตำแหน่งครู วิทยฐานะครูชำนาญการ</a:t>
            </a:r>
            <a:endParaRPr b="1" i="0" sz="1800" u="none" cap="none" strike="noStrike">
              <a:solidFill>
                <a:schemeClr val="lt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127000" y="130175"/>
            <a:ext cx="1493612" cy="149361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100" name="Google Shape;100;p1"/>
          <p:cNvGrpSpPr/>
          <p:nvPr/>
        </p:nvGrpSpPr>
        <p:grpSpPr>
          <a:xfrm>
            <a:off x="1043058" y="1084035"/>
            <a:ext cx="6159058" cy="830997"/>
            <a:chOff x="1076623" y="1367971"/>
            <a:chExt cx="6159058" cy="830997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076623" y="1367971"/>
              <a:ext cx="61590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h-TH" sz="4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แบบข้อตกลงในการพัฒนางาน (PA)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076623" y="1367971"/>
              <a:ext cx="61590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48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แบบข้อตกลงในการพัฒนางาน (PA)</a:t>
              </a:r>
              <a:endParaRPr b="1" sz="4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5592380" y="200024"/>
            <a:ext cx="1832429" cy="1120696"/>
            <a:chOff x="9859580" y="2451100"/>
            <a:chExt cx="1832429" cy="1120696"/>
          </a:xfrm>
        </p:grpSpPr>
        <p:sp>
          <p:nvSpPr>
            <p:cNvPr id="104" name="Google Shape;104;p1"/>
            <p:cNvSpPr txBox="1"/>
            <p:nvPr/>
          </p:nvSpPr>
          <p:spPr>
            <a:xfrm>
              <a:off x="9859580" y="2451100"/>
              <a:ext cx="181972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6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PA1/ส</a:t>
              </a:r>
              <a:endParaRPr/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9872280" y="2463800"/>
              <a:ext cx="181972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6600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PA1/ส</a:t>
              </a:r>
              <a:endParaRPr/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374339" y="10038013"/>
            <a:ext cx="701923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โรงเรียน…………………สำนักงานเขตพื้นที่การศึกษา…………………</a:t>
            </a:r>
            <a:endParaRPr b="1" sz="2000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18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rPr>
              <a:t>สำนักงานคณะกรรมการการศึกษาขั้นพื้นฐาน</a:t>
            </a:r>
            <a:endParaRPr b="1" sz="1800">
              <a:solidFill>
                <a:schemeClr val="dk1"/>
              </a:solidFill>
              <a:latin typeface="Niramit"/>
              <a:ea typeface="Niramit"/>
              <a:cs typeface="Niramit"/>
              <a:sym typeface="Niramit"/>
            </a:endParaRPr>
          </a:p>
        </p:txBody>
      </p:sp>
      <p:grpSp>
        <p:nvGrpSpPr>
          <p:cNvPr id="107" name="Google Shape;107;p1"/>
          <p:cNvGrpSpPr/>
          <p:nvPr/>
        </p:nvGrpSpPr>
        <p:grpSpPr>
          <a:xfrm>
            <a:off x="1799978" y="1707605"/>
            <a:ext cx="4151703" cy="592395"/>
            <a:chOff x="1076623" y="1360351"/>
            <a:chExt cx="4151703" cy="592395"/>
          </a:xfrm>
        </p:grpSpPr>
        <p:sp>
          <p:nvSpPr>
            <p:cNvPr id="108" name="Google Shape;108;p1"/>
            <p:cNvSpPr txBox="1"/>
            <p:nvPr/>
          </p:nvSpPr>
          <p:spPr>
            <a:xfrm>
              <a:off x="1076623" y="1367971"/>
              <a:ext cx="414408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(Performance Agreement : PA)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084243" y="1360351"/>
              <a:ext cx="414408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h-TH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(Performance Agreement : PA)</a:t>
              </a:r>
              <a:endParaRPr b="1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 b="65645" l="0" r="0" t="0"/>
          <a:stretch/>
        </p:blipFill>
        <p:spPr>
          <a:xfrm>
            <a:off x="628" y="0"/>
            <a:ext cx="7561594" cy="36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0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6">
            <a:alphaModFix/>
          </a:blip>
          <a:srcRect b="0" l="0" r="0" t="81747"/>
          <a:stretch/>
        </p:blipFill>
        <p:spPr>
          <a:xfrm>
            <a:off x="628" y="8737600"/>
            <a:ext cx="7561594" cy="19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0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0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0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0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275" name="Google Shape;2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/>
          <p:cNvPicPr preferRelativeResize="0"/>
          <p:nvPr/>
        </p:nvPicPr>
        <p:blipFill rotWithShape="1">
          <a:blip r:embed="rId4">
            <a:alphaModFix/>
          </a:blip>
          <a:srcRect b="65014" l="0" r="0" t="0"/>
          <a:stretch/>
        </p:blipFill>
        <p:spPr>
          <a:xfrm>
            <a:off x="628" y="0"/>
            <a:ext cx="7561594" cy="373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1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1"/>
          <p:cNvPicPr preferRelativeResize="0"/>
          <p:nvPr/>
        </p:nvPicPr>
        <p:blipFill rotWithShape="1">
          <a:blip r:embed="rId6">
            <a:alphaModFix/>
          </a:blip>
          <a:srcRect b="0" l="0" r="0" t="81718"/>
          <a:stretch/>
        </p:blipFill>
        <p:spPr>
          <a:xfrm>
            <a:off x="628" y="8734566"/>
            <a:ext cx="7561594" cy="195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1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1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1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1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1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1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294" name="Google Shape;2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/>
          <p:cNvPicPr preferRelativeResize="0"/>
          <p:nvPr/>
        </p:nvPicPr>
        <p:blipFill rotWithShape="1">
          <a:blip r:embed="rId5">
            <a:alphaModFix/>
          </a:blip>
          <a:srcRect b="64918" l="0" r="0" t="0"/>
          <a:stretch/>
        </p:blipFill>
        <p:spPr>
          <a:xfrm>
            <a:off x="628" y="0"/>
            <a:ext cx="7561594" cy="374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6">
            <a:alphaModFix/>
          </a:blip>
          <a:srcRect b="0" l="0" r="0" t="81611"/>
          <a:stretch/>
        </p:blipFill>
        <p:spPr>
          <a:xfrm>
            <a:off x="628" y="8723086"/>
            <a:ext cx="7561594" cy="196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2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2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2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2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/>
          <p:cNvPicPr preferRelativeResize="0"/>
          <p:nvPr/>
        </p:nvPicPr>
        <p:blipFill rotWithShape="1">
          <a:blip r:embed="rId4">
            <a:alphaModFix/>
          </a:blip>
          <a:srcRect b="65780" l="0" r="0" t="0"/>
          <a:stretch/>
        </p:blipFill>
        <p:spPr>
          <a:xfrm>
            <a:off x="628" y="0"/>
            <a:ext cx="7561594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3"/>
          <p:cNvPicPr preferRelativeResize="0"/>
          <p:nvPr/>
        </p:nvPicPr>
        <p:blipFill rotWithShape="1">
          <a:blip r:embed="rId6">
            <a:alphaModFix/>
          </a:blip>
          <a:srcRect b="0" l="0" r="0" t="81883"/>
          <a:stretch/>
        </p:blipFill>
        <p:spPr>
          <a:xfrm>
            <a:off x="628" y="8752114"/>
            <a:ext cx="7561594" cy="193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3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3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3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793844" y="20767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4"/>
          <p:cNvPicPr preferRelativeResize="0"/>
          <p:nvPr/>
        </p:nvPicPr>
        <p:blipFill rotWithShape="1">
          <a:blip r:embed="rId4">
            <a:alphaModFix/>
          </a:blip>
          <a:srcRect b="65237" l="0" r="0" t="0"/>
          <a:stretch/>
        </p:blipFill>
        <p:spPr>
          <a:xfrm>
            <a:off x="628" y="0"/>
            <a:ext cx="7561594" cy="371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4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 rotWithShape="1">
          <a:blip r:embed="rId6">
            <a:alphaModFix/>
          </a:blip>
          <a:srcRect b="0" l="0" r="0" t="81611"/>
          <a:stretch/>
        </p:blipFill>
        <p:spPr>
          <a:xfrm>
            <a:off x="628" y="8723086"/>
            <a:ext cx="7561594" cy="196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4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4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4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4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4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4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4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4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352" name="Google Shape;3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5"/>
          <p:cNvPicPr preferRelativeResize="0"/>
          <p:nvPr/>
        </p:nvPicPr>
        <p:blipFill rotWithShape="1">
          <a:blip r:embed="rId4">
            <a:alphaModFix/>
          </a:blip>
          <a:srcRect b="65645" l="0" r="0" t="0"/>
          <a:stretch/>
        </p:blipFill>
        <p:spPr>
          <a:xfrm>
            <a:off x="628" y="0"/>
            <a:ext cx="7561594" cy="36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5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6">
            <a:alphaModFix/>
          </a:blip>
          <a:srcRect b="0" l="0" r="0" t="81747"/>
          <a:stretch/>
        </p:blipFill>
        <p:spPr>
          <a:xfrm>
            <a:off x="628" y="8737600"/>
            <a:ext cx="7561594" cy="19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5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5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5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5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5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52865" l="48513" r="0" t="-1094"/>
          <a:stretch/>
        </p:blipFill>
        <p:spPr>
          <a:xfrm rot="10800000">
            <a:off x="1256" y="-14514"/>
            <a:ext cx="7561594" cy="10012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0" r="0" t="80058"/>
          <a:stretch/>
        </p:blipFill>
        <p:spPr>
          <a:xfrm>
            <a:off x="628" y="8557146"/>
            <a:ext cx="7562222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5">
            <a:alphaModFix/>
          </a:blip>
          <a:srcRect b="0" l="0" r="0" t="81846"/>
          <a:stretch/>
        </p:blipFill>
        <p:spPr>
          <a:xfrm>
            <a:off x="628" y="8748214"/>
            <a:ext cx="7561594" cy="194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6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64654" l="0" r="0" t="0"/>
          <a:stretch/>
        </p:blipFill>
        <p:spPr>
          <a:xfrm>
            <a:off x="628" y="0"/>
            <a:ext cx="7561594" cy="3777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6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7">
            <a:alphaModFix/>
          </a:blip>
          <a:srcRect b="0" l="0" r="0" t="81846"/>
          <a:stretch/>
        </p:blipFill>
        <p:spPr>
          <a:xfrm>
            <a:off x="628" y="8748214"/>
            <a:ext cx="7561594" cy="194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10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11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b="65509" l="0" r="0" t="0"/>
          <a:stretch/>
        </p:blipFill>
        <p:spPr>
          <a:xfrm>
            <a:off x="628" y="0"/>
            <a:ext cx="7561594" cy="368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6">
            <a:alphaModFix/>
          </a:blip>
          <a:srcRect b="0" l="0" r="0" t="81747"/>
          <a:stretch/>
        </p:blipFill>
        <p:spPr>
          <a:xfrm>
            <a:off x="628" y="8737600"/>
            <a:ext cx="7561594" cy="19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b="65645" l="0" r="0" t="0"/>
          <a:stretch/>
        </p:blipFill>
        <p:spPr>
          <a:xfrm>
            <a:off x="628" y="0"/>
            <a:ext cx="7561594" cy="36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"/>
          <p:cNvPicPr preferRelativeResize="0"/>
          <p:nvPr/>
        </p:nvPicPr>
        <p:blipFill rotWithShape="1">
          <a:blip r:embed="rId6">
            <a:alphaModFix/>
          </a:blip>
          <a:srcRect b="0" l="0" r="0" t="81747"/>
          <a:stretch/>
        </p:blipFill>
        <p:spPr>
          <a:xfrm>
            <a:off x="628" y="8737600"/>
            <a:ext cx="7561594" cy="19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65014" l="0" r="0" t="0"/>
          <a:stretch/>
        </p:blipFill>
        <p:spPr>
          <a:xfrm>
            <a:off x="628" y="0"/>
            <a:ext cx="7561594" cy="373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6">
            <a:alphaModFix/>
          </a:blip>
          <a:srcRect b="0" l="0" r="0" t="81718"/>
          <a:stretch/>
        </p:blipFill>
        <p:spPr>
          <a:xfrm>
            <a:off x="628" y="8734566"/>
            <a:ext cx="7561594" cy="1954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5">
            <a:alphaModFix/>
          </a:blip>
          <a:srcRect b="64918" l="0" r="0" t="0"/>
          <a:stretch/>
        </p:blipFill>
        <p:spPr>
          <a:xfrm>
            <a:off x="628" y="0"/>
            <a:ext cx="7561594" cy="3749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6">
            <a:alphaModFix/>
          </a:blip>
          <a:srcRect b="0" l="0" r="0" t="81611"/>
          <a:stretch/>
        </p:blipFill>
        <p:spPr>
          <a:xfrm>
            <a:off x="628" y="8723086"/>
            <a:ext cx="7561594" cy="196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รูปภาพประกอบด้วย เวกเตอร์กราฟิก&#10;&#10;คำอธิบายที่สร้างโดยอัตโนมัติ" id="217" name="Google Shape;21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4">
            <a:alphaModFix/>
          </a:blip>
          <a:srcRect b="65645" l="0" r="0" t="0"/>
          <a:stretch/>
        </p:blipFill>
        <p:spPr>
          <a:xfrm>
            <a:off x="628" y="0"/>
            <a:ext cx="7561594" cy="3672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8"/>
          <p:cNvPicPr preferRelativeResize="0"/>
          <p:nvPr/>
        </p:nvPicPr>
        <p:blipFill rotWithShape="1">
          <a:blip r:embed="rId6">
            <a:alphaModFix/>
          </a:blip>
          <a:srcRect b="0" l="0" r="0" t="81475"/>
          <a:stretch/>
        </p:blipFill>
        <p:spPr>
          <a:xfrm>
            <a:off x="628" y="8708570"/>
            <a:ext cx="7561594" cy="198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8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8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8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8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" y="0"/>
            <a:ext cx="7561594" cy="1068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4">
            <a:alphaModFix/>
          </a:blip>
          <a:srcRect b="65509" l="0" r="0" t="0"/>
          <a:stretch/>
        </p:blipFill>
        <p:spPr>
          <a:xfrm>
            <a:off x="628" y="0"/>
            <a:ext cx="7561594" cy="368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0" l="0" r="0" t="80058"/>
          <a:stretch/>
        </p:blipFill>
        <p:spPr>
          <a:xfrm>
            <a:off x="628" y="8557146"/>
            <a:ext cx="7561594" cy="213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6">
            <a:alphaModFix/>
          </a:blip>
          <a:srcRect b="0" l="0" r="0" t="81747"/>
          <a:stretch/>
        </p:blipFill>
        <p:spPr>
          <a:xfrm>
            <a:off x="628" y="8737600"/>
            <a:ext cx="7561594" cy="195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7">
            <a:alphaModFix/>
          </a:blip>
          <a:srcRect b="61183" l="0" r="0" t="15322"/>
          <a:stretch/>
        </p:blipFill>
        <p:spPr>
          <a:xfrm>
            <a:off x="628" y="1637731"/>
            <a:ext cx="7561594" cy="251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/>
          <p:cNvPicPr preferRelativeResize="0"/>
          <p:nvPr/>
        </p:nvPicPr>
        <p:blipFill rotWithShape="1">
          <a:blip r:embed="rId8">
            <a:alphaModFix/>
          </a:blip>
          <a:srcRect b="92084" l="14456" r="71243" t="0"/>
          <a:stretch/>
        </p:blipFill>
        <p:spPr>
          <a:xfrm>
            <a:off x="1093811" y="0"/>
            <a:ext cx="1081354" cy="84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1444" y="1924332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/>
          <p:cNvPicPr preferRelativeResize="0"/>
          <p:nvPr/>
        </p:nvPicPr>
        <p:blipFill rotWithShape="1">
          <a:blip r:embed="rId8">
            <a:alphaModFix/>
          </a:blip>
          <a:srcRect b="72292" l="78044" r="7902" t="18642"/>
          <a:stretch/>
        </p:blipFill>
        <p:spPr>
          <a:xfrm>
            <a:off x="5902036" y="1992574"/>
            <a:ext cx="1062665" cy="96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 rotWithShape="1">
          <a:blip r:embed="rId9">
            <a:alphaModFix/>
          </a:blip>
          <a:srcRect b="75927" l="18901" r="75281" t="20422"/>
          <a:stretch/>
        </p:blipFill>
        <p:spPr>
          <a:xfrm>
            <a:off x="1429871" y="2182906"/>
            <a:ext cx="439872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9"/>
          <p:cNvPicPr preferRelativeResize="0"/>
          <p:nvPr/>
        </p:nvPicPr>
        <p:blipFill rotWithShape="1">
          <a:blip r:embed="rId9">
            <a:alphaModFix/>
          </a:blip>
          <a:srcRect b="71143" l="5556" r="87174" t="23818"/>
          <a:stretch/>
        </p:blipFill>
        <p:spPr>
          <a:xfrm>
            <a:off x="420735" y="2545795"/>
            <a:ext cx="549763" cy="5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9">
            <a:alphaModFix/>
          </a:blip>
          <a:srcRect b="75927" l="75456" r="18902" t="20423"/>
          <a:stretch/>
        </p:blipFill>
        <p:spPr>
          <a:xfrm>
            <a:off x="5706319" y="2182907"/>
            <a:ext cx="426660" cy="39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9"/>
          <p:cNvPicPr preferRelativeResize="0"/>
          <p:nvPr/>
        </p:nvPicPr>
        <p:blipFill rotWithShape="1">
          <a:blip r:embed="rId9">
            <a:alphaModFix/>
          </a:blip>
          <a:srcRect b="71144" l="86798" r="5556" t="24072"/>
          <a:stretch/>
        </p:blipFill>
        <p:spPr>
          <a:xfrm>
            <a:off x="6563944" y="2573090"/>
            <a:ext cx="578172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9"/>
          <p:cNvPicPr preferRelativeResize="0"/>
          <p:nvPr/>
        </p:nvPicPr>
        <p:blipFill rotWithShape="1">
          <a:blip r:embed="rId10">
            <a:alphaModFix/>
          </a:blip>
          <a:srcRect b="4747" l="0" r="63925" t="78235"/>
          <a:stretch/>
        </p:blipFill>
        <p:spPr>
          <a:xfrm>
            <a:off x="628" y="8362334"/>
            <a:ext cx="2727824" cy="181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9"/>
          <p:cNvPicPr preferRelativeResize="0"/>
          <p:nvPr/>
        </p:nvPicPr>
        <p:blipFill rotWithShape="1">
          <a:blip r:embed="rId11">
            <a:alphaModFix/>
          </a:blip>
          <a:srcRect b="5768" l="54944" r="2914" t="85448"/>
          <a:stretch/>
        </p:blipFill>
        <p:spPr>
          <a:xfrm>
            <a:off x="4155380" y="9133179"/>
            <a:ext cx="3186487" cy="938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37857" y="19049"/>
            <a:ext cx="2313022" cy="231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8">
            <a:alphaModFix/>
          </a:blip>
          <a:srcRect b="72931" l="8475" r="77472" t="18003"/>
          <a:stretch/>
        </p:blipFill>
        <p:spPr>
          <a:xfrm>
            <a:off x="646704" y="2024182"/>
            <a:ext cx="1062665" cy="96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2020-07-02T05:42:55Z</dcterms:created>
  <dc:creator>ASUS</dc:creator>
</cp:coreProperties>
</file>