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</p:sldIdLst>
  <p:sldSz cx="7556500" cy="106934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Bai Jamjuree" charset="1" panose="00000500000000000000"/>
      <p:regular r:id="rId12"/>
    </p:embeddedFont>
    <p:embeddedFont>
      <p:font typeface="Bai Jamjuree Bold" charset="1" panose="00000800000000000000"/>
      <p:regular r:id="rId13"/>
    </p:embeddedFont>
    <p:embeddedFont>
      <p:font typeface="Bai Jamjuree Italics" charset="1" panose="00000500000000000000"/>
      <p:regular r:id="rId14"/>
    </p:embeddedFont>
    <p:embeddedFont>
      <p:font typeface="Bai Jamjuree Bold Italics" charset="1" panose="00000800000000000000"/>
      <p:regular r:id="rId15"/>
    </p:embeddedFont>
    <p:embeddedFont>
      <p:font typeface="Bai Jamjuree Extra-Light" charset="1" panose="00000300000000000000"/>
      <p:regular r:id="rId16"/>
    </p:embeddedFont>
    <p:embeddedFont>
      <p:font typeface="Bai Jamjuree Extra-Light Italics" charset="1" panose="00000300000000000000"/>
      <p:regular r:id="rId17"/>
    </p:embeddedFont>
    <p:embeddedFont>
      <p:font typeface="Bai Jamjuree Medium" charset="1" panose="00000600000000000000"/>
      <p:regular r:id="rId18"/>
    </p:embeddedFont>
    <p:embeddedFont>
      <p:font typeface="Bai Jamjuree Medium Italics" charset="1" panose="00000600000000000000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Open Sans Bold Italics" charset="1" panose="020B0806030504020204"/>
      <p:regular r:id="rId23"/>
    </p:embeddedFont>
    <p:embeddedFont>
      <p:font typeface="Open Sans Light" charset="1" panose="020B0306030504020204"/>
      <p:regular r:id="rId24"/>
    </p:embeddedFont>
    <p:embeddedFont>
      <p:font typeface="Open Sans Light Italics" charset="1" panose="020B0306030504020204"/>
      <p:regular r:id="rId25"/>
    </p:embeddedFont>
    <p:embeddedFont>
      <p:font typeface="Open Sans Ultra-Bold" charset="1" panose="00000000000000000000"/>
      <p:regular r:id="rId26"/>
    </p:embeddedFont>
    <p:embeddedFont>
      <p:font typeface="Open Sans Ultra-Bold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1744841" y="-1397258"/>
            <a:ext cx="8779640" cy="7001763"/>
          </a:xfrm>
          <a:custGeom>
            <a:avLst/>
            <a:gdLst/>
            <a:ahLst/>
            <a:cxnLst/>
            <a:rect r="r" b="b" t="t" l="l"/>
            <a:pathLst>
              <a:path h="7001763" w="8779640">
                <a:moveTo>
                  <a:pt x="8779640" y="0"/>
                </a:moveTo>
                <a:lnTo>
                  <a:pt x="0" y="0"/>
                </a:lnTo>
                <a:lnTo>
                  <a:pt x="0" y="7001763"/>
                </a:lnTo>
                <a:lnTo>
                  <a:pt x="8779640" y="7001763"/>
                </a:lnTo>
                <a:lnTo>
                  <a:pt x="87796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63904" y="5763407"/>
            <a:ext cx="7476378" cy="5962412"/>
          </a:xfrm>
          <a:custGeom>
            <a:avLst/>
            <a:gdLst/>
            <a:ahLst/>
            <a:cxnLst/>
            <a:rect r="r" b="b" t="t" l="l"/>
            <a:pathLst>
              <a:path h="5962412" w="7476378">
                <a:moveTo>
                  <a:pt x="0" y="0"/>
                </a:moveTo>
                <a:lnTo>
                  <a:pt x="7476378" y="0"/>
                </a:lnTo>
                <a:lnTo>
                  <a:pt x="7476378" y="5962411"/>
                </a:lnTo>
                <a:lnTo>
                  <a:pt x="0" y="5962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5400000">
            <a:off x="-4847082" y="4819365"/>
            <a:ext cx="10736093" cy="0"/>
          </a:xfrm>
          <a:prstGeom prst="line">
            <a:avLst/>
          </a:prstGeom>
          <a:ln cap="flat" w="19050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511077" y="10177524"/>
            <a:ext cx="2724451" cy="0"/>
          </a:xfrm>
          <a:prstGeom prst="line">
            <a:avLst/>
          </a:prstGeom>
          <a:ln cap="flat" w="19050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530490" y="756000"/>
            <a:ext cx="1336499" cy="1336499"/>
          </a:xfrm>
          <a:custGeom>
            <a:avLst/>
            <a:gdLst/>
            <a:ahLst/>
            <a:cxnLst/>
            <a:rect r="r" b="b" t="t" l="l"/>
            <a:pathLst>
              <a:path h="1336499" w="1336499">
                <a:moveTo>
                  <a:pt x="0" y="0"/>
                </a:moveTo>
                <a:lnTo>
                  <a:pt x="1336499" y="0"/>
                </a:lnTo>
                <a:lnTo>
                  <a:pt x="1336499" y="1336499"/>
                </a:lnTo>
                <a:lnTo>
                  <a:pt x="0" y="133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6238" y="2054399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DF898C"/>
                </a:solidFill>
                <a:cs typeface="Montserrat Classic"/>
              </a:rPr>
              <a:t>ฝ่ายการเงินและงบประมาณ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6238" y="2396013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DF898C"/>
                </a:solidFill>
                <a:cs typeface="Montserrat Classic"/>
              </a:rPr>
              <a:t>โรงเรียนสุขใจวิทยา</a:t>
            </a:r>
          </a:p>
        </p:txBody>
      </p:sp>
      <p:sp>
        <p:nvSpPr>
          <p:cNvPr name="AutoShape 9" id="9"/>
          <p:cNvSpPr/>
          <p:nvPr/>
        </p:nvSpPr>
        <p:spPr>
          <a:xfrm flipH="true">
            <a:off x="849686" y="3984562"/>
            <a:ext cx="4496284" cy="28815"/>
          </a:xfrm>
          <a:prstGeom prst="line">
            <a:avLst/>
          </a:prstGeom>
          <a:ln cap="flat" w="9525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56000" y="3665749"/>
            <a:ext cx="2804705" cy="154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>
                <a:solidFill>
                  <a:srgbClr val="FF5757"/>
                </a:solidFill>
                <a:latin typeface="Open Sans Bold"/>
              </a:rPr>
              <a:t>2567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3249338"/>
            <a:ext cx="5086674" cy="730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43"/>
              </a:lnSpc>
            </a:pPr>
            <a:r>
              <a:rPr lang="en-US" sz="4245" spc="123">
                <a:solidFill>
                  <a:srgbClr val="DF898C"/>
                </a:solidFill>
                <a:cs typeface="Montserrat Classic Bold"/>
              </a:rPr>
              <a:t>ปีงบประมาณ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9655" y="5903877"/>
            <a:ext cx="2711050" cy="543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1"/>
              </a:lnSpc>
            </a:pPr>
            <a:r>
              <a:rPr lang="en-US" sz="4060" spc="203">
                <a:solidFill>
                  <a:srgbClr val="FF5757"/>
                </a:solidFill>
                <a:cs typeface="Bai Jamjuree Bold"/>
              </a:rPr>
              <a:t>ทะเบียนคุม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34489" y="6809791"/>
            <a:ext cx="3508186" cy="954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80"/>
              </a:lnSpc>
            </a:pPr>
            <a:r>
              <a:rPr lang="en-US" sz="7235" spc="361">
                <a:solidFill>
                  <a:srgbClr val="FF5757"/>
                </a:solidFill>
                <a:cs typeface="Bai Jamjuree Bold"/>
              </a:rPr>
              <a:t>บค/บจ.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30490" y="7419391"/>
            <a:ext cx="4825035" cy="820256"/>
          </a:xfrm>
          <a:custGeom>
            <a:avLst/>
            <a:gdLst/>
            <a:ahLst/>
            <a:cxnLst/>
            <a:rect r="r" b="b" t="t" l="l"/>
            <a:pathLst>
              <a:path h="820256" w="4825035">
                <a:moveTo>
                  <a:pt x="0" y="0"/>
                </a:moveTo>
                <a:lnTo>
                  <a:pt x="4825035" y="0"/>
                </a:lnTo>
                <a:lnTo>
                  <a:pt x="4825035" y="820256"/>
                </a:lnTo>
                <a:lnTo>
                  <a:pt x="0" y="820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1744841" y="-1397258"/>
            <a:ext cx="8779640" cy="7001763"/>
          </a:xfrm>
          <a:custGeom>
            <a:avLst/>
            <a:gdLst/>
            <a:ahLst/>
            <a:cxnLst/>
            <a:rect r="r" b="b" t="t" l="l"/>
            <a:pathLst>
              <a:path h="7001763" w="8779640">
                <a:moveTo>
                  <a:pt x="8779640" y="0"/>
                </a:moveTo>
                <a:lnTo>
                  <a:pt x="0" y="0"/>
                </a:lnTo>
                <a:lnTo>
                  <a:pt x="0" y="7001763"/>
                </a:lnTo>
                <a:lnTo>
                  <a:pt x="8779640" y="7001763"/>
                </a:lnTo>
                <a:lnTo>
                  <a:pt x="87796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63904" y="5763407"/>
            <a:ext cx="7476378" cy="5962412"/>
          </a:xfrm>
          <a:custGeom>
            <a:avLst/>
            <a:gdLst/>
            <a:ahLst/>
            <a:cxnLst/>
            <a:rect r="r" b="b" t="t" l="l"/>
            <a:pathLst>
              <a:path h="5962412" w="7476378">
                <a:moveTo>
                  <a:pt x="0" y="0"/>
                </a:moveTo>
                <a:lnTo>
                  <a:pt x="7476378" y="0"/>
                </a:lnTo>
                <a:lnTo>
                  <a:pt x="7476378" y="5962411"/>
                </a:lnTo>
                <a:lnTo>
                  <a:pt x="0" y="5962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5400000">
            <a:off x="-4847082" y="4819365"/>
            <a:ext cx="10736093" cy="0"/>
          </a:xfrm>
          <a:prstGeom prst="line">
            <a:avLst/>
          </a:prstGeom>
          <a:ln cap="flat" w="19050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511077" y="10177524"/>
            <a:ext cx="2724451" cy="0"/>
          </a:xfrm>
          <a:prstGeom prst="line">
            <a:avLst/>
          </a:prstGeom>
          <a:ln cap="flat" w="19050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530490" y="756000"/>
            <a:ext cx="1336499" cy="1336499"/>
          </a:xfrm>
          <a:custGeom>
            <a:avLst/>
            <a:gdLst/>
            <a:ahLst/>
            <a:cxnLst/>
            <a:rect r="r" b="b" t="t" l="l"/>
            <a:pathLst>
              <a:path h="1336499" w="1336499">
                <a:moveTo>
                  <a:pt x="0" y="0"/>
                </a:moveTo>
                <a:lnTo>
                  <a:pt x="1336499" y="0"/>
                </a:lnTo>
                <a:lnTo>
                  <a:pt x="1336499" y="1336499"/>
                </a:lnTo>
                <a:lnTo>
                  <a:pt x="0" y="133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6238" y="2054399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C4119A"/>
                </a:solidFill>
                <a:cs typeface="Montserrat Classic"/>
              </a:rPr>
              <a:t>ฝ่ายการเงินและงบประมาณ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6238" y="2396013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C4119A"/>
                </a:solidFill>
                <a:cs typeface="Montserrat Classic"/>
              </a:rPr>
              <a:t>โรงเรียนสุขใจวิทยา</a:t>
            </a:r>
          </a:p>
        </p:txBody>
      </p:sp>
      <p:sp>
        <p:nvSpPr>
          <p:cNvPr name="AutoShape 9" id="9"/>
          <p:cNvSpPr/>
          <p:nvPr/>
        </p:nvSpPr>
        <p:spPr>
          <a:xfrm flipH="true">
            <a:off x="849686" y="3984562"/>
            <a:ext cx="4496284" cy="28815"/>
          </a:xfrm>
          <a:prstGeom prst="line">
            <a:avLst/>
          </a:prstGeom>
          <a:ln cap="flat" w="9525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56000" y="3665749"/>
            <a:ext cx="2804705" cy="154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>
                <a:solidFill>
                  <a:srgbClr val="CB6CE6"/>
                </a:solidFill>
                <a:latin typeface="Open Sans Bold"/>
              </a:rPr>
              <a:t>2567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3249338"/>
            <a:ext cx="5086674" cy="730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43"/>
              </a:lnSpc>
            </a:pPr>
            <a:r>
              <a:rPr lang="en-US" sz="4245" spc="123">
                <a:solidFill>
                  <a:srgbClr val="C4119A"/>
                </a:solidFill>
                <a:cs typeface="Montserrat Classic Bold"/>
              </a:rPr>
              <a:t>ปีงบประมาณ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6125483"/>
            <a:ext cx="6009885" cy="43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20"/>
              </a:lnSpc>
            </a:pPr>
            <a:r>
              <a:rPr lang="en-US" sz="3255" spc="162">
                <a:solidFill>
                  <a:srgbClr val="C4119A"/>
                </a:solidFill>
                <a:cs typeface="Bai Jamjuree Bold"/>
              </a:rPr>
              <a:t>ทะเบียนคุมเงินนอกงบประมาณ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22060" y="6992704"/>
            <a:ext cx="3483688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8"/>
              </a:lnSpc>
            </a:pPr>
            <a:r>
              <a:rPr lang="en-US" sz="4939" spc="246">
                <a:solidFill>
                  <a:srgbClr val="C4119A"/>
                </a:solidFill>
                <a:cs typeface="Bai Jamjuree Bold"/>
              </a:rPr>
              <a:t>เงินอุดหนุน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30490" y="7419391"/>
            <a:ext cx="4825035" cy="820256"/>
          </a:xfrm>
          <a:custGeom>
            <a:avLst/>
            <a:gdLst/>
            <a:ahLst/>
            <a:cxnLst/>
            <a:rect r="r" b="b" t="t" l="l"/>
            <a:pathLst>
              <a:path h="820256" w="4825035">
                <a:moveTo>
                  <a:pt x="0" y="0"/>
                </a:moveTo>
                <a:lnTo>
                  <a:pt x="4825035" y="0"/>
                </a:lnTo>
                <a:lnTo>
                  <a:pt x="4825035" y="820256"/>
                </a:lnTo>
                <a:lnTo>
                  <a:pt x="0" y="820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1744841" y="-1397258"/>
            <a:ext cx="8779640" cy="7001763"/>
          </a:xfrm>
          <a:custGeom>
            <a:avLst/>
            <a:gdLst/>
            <a:ahLst/>
            <a:cxnLst/>
            <a:rect r="r" b="b" t="t" l="l"/>
            <a:pathLst>
              <a:path h="7001763" w="8779640">
                <a:moveTo>
                  <a:pt x="8779640" y="0"/>
                </a:moveTo>
                <a:lnTo>
                  <a:pt x="0" y="0"/>
                </a:lnTo>
                <a:lnTo>
                  <a:pt x="0" y="7001763"/>
                </a:lnTo>
                <a:lnTo>
                  <a:pt x="8779640" y="7001763"/>
                </a:lnTo>
                <a:lnTo>
                  <a:pt x="87796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63904" y="5763407"/>
            <a:ext cx="7476378" cy="5962412"/>
          </a:xfrm>
          <a:custGeom>
            <a:avLst/>
            <a:gdLst/>
            <a:ahLst/>
            <a:cxnLst/>
            <a:rect r="r" b="b" t="t" l="l"/>
            <a:pathLst>
              <a:path h="5962412" w="7476378">
                <a:moveTo>
                  <a:pt x="0" y="0"/>
                </a:moveTo>
                <a:lnTo>
                  <a:pt x="7476378" y="0"/>
                </a:lnTo>
                <a:lnTo>
                  <a:pt x="7476378" y="5962411"/>
                </a:lnTo>
                <a:lnTo>
                  <a:pt x="0" y="5962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5400000">
            <a:off x="-4847082" y="4819365"/>
            <a:ext cx="10736093" cy="0"/>
          </a:xfrm>
          <a:prstGeom prst="line">
            <a:avLst/>
          </a:prstGeom>
          <a:ln cap="flat" w="19050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511077" y="10177524"/>
            <a:ext cx="2724451" cy="0"/>
          </a:xfrm>
          <a:prstGeom prst="line">
            <a:avLst/>
          </a:prstGeom>
          <a:ln cap="flat" w="19050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530490" y="756000"/>
            <a:ext cx="1336499" cy="1336499"/>
          </a:xfrm>
          <a:custGeom>
            <a:avLst/>
            <a:gdLst/>
            <a:ahLst/>
            <a:cxnLst/>
            <a:rect r="r" b="b" t="t" l="l"/>
            <a:pathLst>
              <a:path h="1336499" w="1336499">
                <a:moveTo>
                  <a:pt x="0" y="0"/>
                </a:moveTo>
                <a:lnTo>
                  <a:pt x="1336499" y="0"/>
                </a:lnTo>
                <a:lnTo>
                  <a:pt x="1336499" y="1336499"/>
                </a:lnTo>
                <a:lnTo>
                  <a:pt x="0" y="133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6238" y="2054399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734637"/>
                </a:solidFill>
                <a:cs typeface="Montserrat Classic"/>
              </a:rPr>
              <a:t>ฝ่ายการเงินและงบประมาณ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6238" y="2396013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734637"/>
                </a:solidFill>
                <a:cs typeface="Montserrat Classic"/>
              </a:rPr>
              <a:t>โรงเรียนสุขใจวิทยา</a:t>
            </a:r>
          </a:p>
        </p:txBody>
      </p:sp>
      <p:sp>
        <p:nvSpPr>
          <p:cNvPr name="AutoShape 9" id="9"/>
          <p:cNvSpPr/>
          <p:nvPr/>
        </p:nvSpPr>
        <p:spPr>
          <a:xfrm flipH="true">
            <a:off x="849686" y="3984562"/>
            <a:ext cx="4496284" cy="28815"/>
          </a:xfrm>
          <a:prstGeom prst="line">
            <a:avLst/>
          </a:prstGeom>
          <a:ln cap="flat" w="9525">
            <a:solidFill>
              <a:srgbClr val="999999">
                <a:alpha val="82745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56000" y="3665749"/>
            <a:ext cx="2804705" cy="154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631"/>
              </a:lnSpc>
            </a:pPr>
            <a:r>
              <a:rPr lang="en-US" sz="9022">
                <a:solidFill>
                  <a:srgbClr val="734637"/>
                </a:solidFill>
                <a:latin typeface="Open Sans Bold"/>
              </a:rPr>
              <a:t>2567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3249338"/>
            <a:ext cx="5086674" cy="730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43"/>
              </a:lnSpc>
            </a:pPr>
            <a:r>
              <a:rPr lang="en-US" sz="4245" spc="123">
                <a:solidFill>
                  <a:srgbClr val="FAD02C"/>
                </a:solidFill>
                <a:cs typeface="Montserrat Classic Bold"/>
              </a:rPr>
              <a:t>ปีงบประมาณ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9655" y="6636486"/>
            <a:ext cx="3860198" cy="65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4941" spc="247">
                <a:solidFill>
                  <a:srgbClr val="FAD02C"/>
                </a:solidFill>
                <a:cs typeface="Bai Jamjuree Bold"/>
              </a:rPr>
              <a:t>แบบรายงาน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29266" y="7351103"/>
            <a:ext cx="4573865" cy="478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32"/>
              </a:lnSpc>
            </a:pPr>
            <a:r>
              <a:rPr lang="en-US" sz="3561" spc="178">
                <a:solidFill>
                  <a:srgbClr val="734637"/>
                </a:solidFill>
                <a:cs typeface="Bai Jamjuree Bold"/>
              </a:rPr>
              <a:t>เงินคงเหลือประจำวัน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30490" y="7419391"/>
            <a:ext cx="4825035" cy="820256"/>
          </a:xfrm>
          <a:custGeom>
            <a:avLst/>
            <a:gdLst/>
            <a:ahLst/>
            <a:cxnLst/>
            <a:rect r="r" b="b" t="t" l="l"/>
            <a:pathLst>
              <a:path h="820256" w="4825035">
                <a:moveTo>
                  <a:pt x="0" y="0"/>
                </a:moveTo>
                <a:lnTo>
                  <a:pt x="4825035" y="0"/>
                </a:lnTo>
                <a:lnTo>
                  <a:pt x="4825035" y="820256"/>
                </a:lnTo>
                <a:lnTo>
                  <a:pt x="0" y="820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DAFw9RDV2nA</dc:identifier>
  <dcterms:modified xsi:type="dcterms:W3CDTF">2011-08-01T06:04:30Z</dcterms:modified>
  <cp:revision>1</cp:revision>
  <dc:title>White Blue Modern Geometric Annual Report</dc:title>
</cp:coreProperties>
</file>