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6" r:id="rId4"/>
    <p:sldId id="259" r:id="rId5"/>
    <p:sldId id="258" r:id="rId6"/>
    <p:sldId id="257" r:id="rId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2E2"/>
    <a:srgbClr val="FFF6DD"/>
    <a:srgbClr val="FDC1DD"/>
    <a:srgbClr val="28B36E"/>
    <a:srgbClr val="FBAEC2"/>
    <a:srgbClr val="1D5D6F"/>
    <a:srgbClr val="FD9D19"/>
    <a:srgbClr val="FEABC0"/>
    <a:srgbClr val="EAB1C4"/>
    <a:srgbClr val="FBE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963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80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400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6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649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3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01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305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71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34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978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22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D478-74F6-4E2C-B368-8A6324DA0FE5}" type="datetimeFigureOut">
              <a:rPr lang="th-TH" smtClean="0"/>
              <a:t>10/06/66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A094-DE53-4159-9EBE-6A44013BC5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8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EA65F6D-B41B-2120-5523-813CDBD48F72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>
            <a:gsLst>
              <a:gs pos="10000">
                <a:srgbClr val="FDC1DD"/>
              </a:gs>
              <a:gs pos="100000">
                <a:srgbClr val="9EA2E2"/>
              </a:gs>
              <a:gs pos="80000">
                <a:srgbClr val="FFF6D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2" name="รูปภาพ 221">
            <a:extLst>
              <a:ext uri="{FF2B5EF4-FFF2-40B4-BE49-F238E27FC236}">
                <a16:creationId xmlns:a16="http://schemas.microsoft.com/office/drawing/2014/main" id="{1DD850E0-A413-035A-B7AF-A960FBA9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94" y="375805"/>
            <a:ext cx="2309540" cy="132766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4CDD37-200D-2844-A448-5D24CC05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" y="87153"/>
            <a:ext cx="2234835" cy="1575953"/>
          </a:xfrm>
          <a:prstGeom prst="rect">
            <a:avLst/>
          </a:prstGeom>
        </p:spPr>
      </p:pic>
      <p:sp>
        <p:nvSpPr>
          <p:cNvPr id="11" name="สี่เหลี่ยมผืนผ้ามุมมน 11">
            <a:extLst>
              <a:ext uri="{FF2B5EF4-FFF2-40B4-BE49-F238E27FC236}">
                <a16:creationId xmlns:a16="http://schemas.microsoft.com/office/drawing/2014/main" id="{B1931F5A-A96E-4652-B5F8-3762FBC6727F}"/>
              </a:ext>
            </a:extLst>
          </p:cNvPr>
          <p:cNvSpPr/>
          <p:nvPr/>
        </p:nvSpPr>
        <p:spPr>
          <a:xfrm>
            <a:off x="3267060" y="515650"/>
            <a:ext cx="3371881" cy="625111"/>
          </a:xfrm>
          <a:prstGeom prst="roundRect">
            <a:avLst/>
          </a:prstGeom>
          <a:solidFill>
            <a:srgbClr val="FFF6DD"/>
          </a:solidFill>
          <a:ln w="19050">
            <a:solidFill>
              <a:srgbClr val="FE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339A653-BE3D-4B1F-92F3-543993F3EFC2}"/>
              </a:ext>
            </a:extLst>
          </p:cNvPr>
          <p:cNvSpPr txBox="1"/>
          <p:nvPr/>
        </p:nvSpPr>
        <p:spPr>
          <a:xfrm>
            <a:off x="3305460" y="379944"/>
            <a:ext cx="303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B5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ตารางเรียน</a:t>
            </a:r>
          </a:p>
        </p:txBody>
      </p:sp>
      <p:sp>
        <p:nvSpPr>
          <p:cNvPr id="102" name="สี่เหลี่ยมผืนผ้า: มุมมน 101">
            <a:extLst>
              <a:ext uri="{FF2B5EF4-FFF2-40B4-BE49-F238E27FC236}">
                <a16:creationId xmlns:a16="http://schemas.microsoft.com/office/drawing/2014/main" id="{D4B14EB7-3334-4875-8E24-F14A4F9A6797}"/>
              </a:ext>
            </a:extLst>
          </p:cNvPr>
          <p:cNvSpPr/>
          <p:nvPr/>
        </p:nvSpPr>
        <p:spPr>
          <a:xfrm>
            <a:off x="367118" y="2301843"/>
            <a:ext cx="1061430" cy="766217"/>
          </a:xfrm>
          <a:prstGeom prst="roundRect">
            <a:avLst/>
          </a:prstGeom>
          <a:solidFill>
            <a:srgbClr val="FBE32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5" name="สี่เหลี่ยมผืนผ้า: มุมมน 104">
            <a:extLst>
              <a:ext uri="{FF2B5EF4-FFF2-40B4-BE49-F238E27FC236}">
                <a16:creationId xmlns:a16="http://schemas.microsoft.com/office/drawing/2014/main" id="{ACFE4AAE-4649-4858-8FF0-08C08735F861}"/>
              </a:ext>
            </a:extLst>
          </p:cNvPr>
          <p:cNvSpPr/>
          <p:nvPr/>
        </p:nvSpPr>
        <p:spPr>
          <a:xfrm>
            <a:off x="367118" y="3132699"/>
            <a:ext cx="1064506" cy="750538"/>
          </a:xfrm>
          <a:prstGeom prst="roundRect">
            <a:avLst/>
          </a:prstGeom>
          <a:solidFill>
            <a:srgbClr val="B9A1DF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6" name="สี่เหลี่ยมผืนผ้า: มุมมน 105">
            <a:extLst>
              <a:ext uri="{FF2B5EF4-FFF2-40B4-BE49-F238E27FC236}">
                <a16:creationId xmlns:a16="http://schemas.microsoft.com/office/drawing/2014/main" id="{0D3AB643-65DC-4E50-9595-87C2B2BBD337}"/>
              </a:ext>
            </a:extLst>
          </p:cNvPr>
          <p:cNvSpPr/>
          <p:nvPr/>
        </p:nvSpPr>
        <p:spPr>
          <a:xfrm>
            <a:off x="373872" y="3986647"/>
            <a:ext cx="1064505" cy="750538"/>
          </a:xfrm>
          <a:prstGeom prst="roundRect">
            <a:avLst/>
          </a:prstGeom>
          <a:solidFill>
            <a:srgbClr val="FBD83E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7" name="สี่เหลี่ยมผืนผ้า: มุมมน 106">
            <a:extLst>
              <a:ext uri="{FF2B5EF4-FFF2-40B4-BE49-F238E27FC236}">
                <a16:creationId xmlns:a16="http://schemas.microsoft.com/office/drawing/2014/main" id="{F302E1B8-8753-4E8F-AEB6-163F6C132741}"/>
              </a:ext>
            </a:extLst>
          </p:cNvPr>
          <p:cNvSpPr/>
          <p:nvPr/>
        </p:nvSpPr>
        <p:spPr>
          <a:xfrm>
            <a:off x="373873" y="4834321"/>
            <a:ext cx="1064504" cy="750538"/>
          </a:xfrm>
          <a:prstGeom prst="roundRect">
            <a:avLst/>
          </a:prstGeom>
          <a:solidFill>
            <a:srgbClr val="EAB1C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8" name="สี่เหลี่ยมผืนผ้า: มุมมน 107">
            <a:extLst>
              <a:ext uri="{FF2B5EF4-FFF2-40B4-BE49-F238E27FC236}">
                <a16:creationId xmlns:a16="http://schemas.microsoft.com/office/drawing/2014/main" id="{2D67C27D-9F4D-49EF-A962-3C9063FFBACB}"/>
              </a:ext>
            </a:extLst>
          </p:cNvPr>
          <p:cNvSpPr/>
          <p:nvPr/>
        </p:nvSpPr>
        <p:spPr>
          <a:xfrm>
            <a:off x="367118" y="5676523"/>
            <a:ext cx="1084710" cy="750538"/>
          </a:xfrm>
          <a:prstGeom prst="roundRect">
            <a:avLst/>
          </a:prstGeom>
          <a:solidFill>
            <a:srgbClr val="ACE2EC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id="{9E8FCFD7-A6B3-464D-A7E2-DC3929A64715}"/>
              </a:ext>
            </a:extLst>
          </p:cNvPr>
          <p:cNvSpPr txBox="1"/>
          <p:nvPr/>
        </p:nvSpPr>
        <p:spPr>
          <a:xfrm>
            <a:off x="494329" y="2489292"/>
            <a:ext cx="79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effectLst>
                  <a:outerShdw dist="25400" dir="1620000" sx="103000" sy="103000" algn="l" rotWithShape="0">
                    <a:schemeClr val="bg1"/>
                  </a:outerShdw>
                </a:effectLst>
                <a:latin typeface="ImPhaphay" pitchFamily="2" charset="0"/>
                <a:cs typeface="ImPhaphay" pitchFamily="2" charset="0"/>
              </a:rPr>
              <a:t>จันทร์</a:t>
            </a: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id="{29FDC6B9-F504-4461-B3B0-03DFE6AC9E16}"/>
              </a:ext>
            </a:extLst>
          </p:cNvPr>
          <p:cNvSpPr txBox="1"/>
          <p:nvPr/>
        </p:nvSpPr>
        <p:spPr>
          <a:xfrm>
            <a:off x="427416" y="3315211"/>
            <a:ext cx="86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effectLst>
                  <a:outerShdw dist="25400" dir="1620000" sx="103000" sy="103000" algn="l" rotWithShape="0">
                    <a:schemeClr val="bg1"/>
                  </a:outerShdw>
                </a:effectLst>
                <a:latin typeface="ImPhaphay" pitchFamily="2" charset="0"/>
                <a:cs typeface="ImPhaphay" pitchFamily="2" charset="0"/>
              </a:rPr>
              <a:t>อังคาร</a:t>
            </a:r>
          </a:p>
        </p:txBody>
      </p:sp>
      <p:sp>
        <p:nvSpPr>
          <p:cNvPr id="126" name="กล่องข้อความ 125">
            <a:extLst>
              <a:ext uri="{FF2B5EF4-FFF2-40B4-BE49-F238E27FC236}">
                <a16:creationId xmlns:a16="http://schemas.microsoft.com/office/drawing/2014/main" id="{9066B1D8-BF9D-4955-9BA7-432BA4504394}"/>
              </a:ext>
            </a:extLst>
          </p:cNvPr>
          <p:cNvSpPr txBox="1"/>
          <p:nvPr/>
        </p:nvSpPr>
        <p:spPr>
          <a:xfrm>
            <a:off x="518695" y="4210316"/>
            <a:ext cx="70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effectLst>
                  <a:outerShdw dist="25400" dir="1620000" sx="103000" sy="103000" algn="l" rotWithShape="0">
                    <a:schemeClr val="bg1"/>
                  </a:outerShdw>
                </a:effectLst>
                <a:latin typeface="ImPhaphay" pitchFamily="2" charset="0"/>
                <a:cs typeface="ImPhaphay" pitchFamily="2" charset="0"/>
              </a:rPr>
              <a:t>พุธ</a:t>
            </a:r>
          </a:p>
        </p:txBody>
      </p:sp>
      <p:sp>
        <p:nvSpPr>
          <p:cNvPr id="127" name="กล่องข้อความ 126">
            <a:extLst>
              <a:ext uri="{FF2B5EF4-FFF2-40B4-BE49-F238E27FC236}">
                <a16:creationId xmlns:a16="http://schemas.microsoft.com/office/drawing/2014/main" id="{D85C8ACB-F592-41F1-B66D-B3B0C9B4E82D}"/>
              </a:ext>
            </a:extLst>
          </p:cNvPr>
          <p:cNvSpPr txBox="1"/>
          <p:nvPr/>
        </p:nvSpPr>
        <p:spPr>
          <a:xfrm>
            <a:off x="356301" y="5058425"/>
            <a:ext cx="103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effectLst>
                  <a:outerShdw dist="25400" dir="1620000" sx="103000" sy="103000" algn="l" rotWithShape="0">
                    <a:schemeClr val="bg1"/>
                  </a:outerShdw>
                </a:effectLst>
                <a:latin typeface="ImPhaphay" pitchFamily="2" charset="0"/>
                <a:cs typeface="ImPhaphay" pitchFamily="2" charset="0"/>
              </a:rPr>
              <a:t>พฤหัสบดี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D25AB8A9-F81E-F383-AA97-C6D7558005FA}"/>
              </a:ext>
            </a:extLst>
          </p:cNvPr>
          <p:cNvSpPr/>
          <p:nvPr/>
        </p:nvSpPr>
        <p:spPr>
          <a:xfrm>
            <a:off x="378587" y="1501452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C6A1EC7D-27EE-9CE2-7DBD-47BD59A88253}"/>
              </a:ext>
            </a:extLst>
          </p:cNvPr>
          <p:cNvSpPr/>
          <p:nvPr/>
        </p:nvSpPr>
        <p:spPr>
          <a:xfrm>
            <a:off x="376229" y="1897343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29" name="กล่องข้อความ 128">
            <a:extLst>
              <a:ext uri="{FF2B5EF4-FFF2-40B4-BE49-F238E27FC236}">
                <a16:creationId xmlns:a16="http://schemas.microsoft.com/office/drawing/2014/main" id="{57AA825F-F10D-4777-BAC7-414430F54667}"/>
              </a:ext>
            </a:extLst>
          </p:cNvPr>
          <p:cNvSpPr txBox="1"/>
          <p:nvPr/>
        </p:nvSpPr>
        <p:spPr>
          <a:xfrm>
            <a:off x="367117" y="1860869"/>
            <a:ext cx="102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วัน</a:t>
            </a:r>
          </a:p>
        </p:txBody>
      </p:sp>
      <p:sp>
        <p:nvSpPr>
          <p:cNvPr id="135" name="กล่องข้อความ 134">
            <a:extLst>
              <a:ext uri="{FF2B5EF4-FFF2-40B4-BE49-F238E27FC236}">
                <a16:creationId xmlns:a16="http://schemas.microsoft.com/office/drawing/2014/main" id="{2CE54DE5-F65F-42F0-ABAE-E97B3D1B6094}"/>
              </a:ext>
            </a:extLst>
          </p:cNvPr>
          <p:cNvSpPr txBox="1"/>
          <p:nvPr/>
        </p:nvSpPr>
        <p:spPr>
          <a:xfrm>
            <a:off x="356301" y="1468392"/>
            <a:ext cx="106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เวลา</a:t>
            </a:r>
          </a:p>
        </p:txBody>
      </p: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928B8F76-99FB-A192-E763-98C9D17D07BB}"/>
              </a:ext>
            </a:extLst>
          </p:cNvPr>
          <p:cNvGrpSpPr/>
          <p:nvPr/>
        </p:nvGrpSpPr>
        <p:grpSpPr>
          <a:xfrm>
            <a:off x="1343745" y="1481379"/>
            <a:ext cx="1296282" cy="4945682"/>
            <a:chOff x="1343745" y="1481379"/>
            <a:chExt cx="1296282" cy="4945682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918E463-E57F-A7DA-3996-491FECD215B7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42" name="สี่เหลี่ยมผืนผ้า: มุมมน 41">
                <a:extLst>
                  <a:ext uri="{FF2B5EF4-FFF2-40B4-BE49-F238E27FC236}">
                    <a16:creationId xmlns:a16="http://schemas.microsoft.com/office/drawing/2014/main" id="{68AE2280-E0FD-4D14-AE22-BC45184DDC5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28" name="สี่เหลี่ยมผืนผ้า: มุมมน 27">
                <a:extLst>
                  <a:ext uri="{FF2B5EF4-FFF2-40B4-BE49-F238E27FC236}">
                    <a16:creationId xmlns:a16="http://schemas.microsoft.com/office/drawing/2014/main" id="{C23C985D-7868-447F-82AB-00200D0E9607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5" name="สี่เหลี่ยมผืนผ้า: มุมมน 64">
                <a:extLst>
                  <a:ext uri="{FF2B5EF4-FFF2-40B4-BE49-F238E27FC236}">
                    <a16:creationId xmlns:a16="http://schemas.microsoft.com/office/drawing/2014/main" id="{C513E0FC-02AD-4278-934E-11D72576784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73" name="สี่เหลี่ยมผืนผ้า: มุมมน 72">
                <a:extLst>
                  <a:ext uri="{FF2B5EF4-FFF2-40B4-BE49-F238E27FC236}">
                    <a16:creationId xmlns:a16="http://schemas.microsoft.com/office/drawing/2014/main" id="{07EEBAF9-F406-412E-9ED3-58CEC049D5C8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1" name="สี่เหลี่ยมผืนผ้า: มุมมน 80">
                <a:extLst>
                  <a:ext uri="{FF2B5EF4-FFF2-40B4-BE49-F238E27FC236}">
                    <a16:creationId xmlns:a16="http://schemas.microsoft.com/office/drawing/2014/main" id="{2738DB22-78A2-4149-9FFE-138AB9434429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9" name="สี่เหลี่ยมผืนผ้า: มุมมน 88">
                <a:extLst>
                  <a:ext uri="{FF2B5EF4-FFF2-40B4-BE49-F238E27FC236}">
                    <a16:creationId xmlns:a16="http://schemas.microsoft.com/office/drawing/2014/main" id="{A73E8DC8-4614-46AB-98CF-13C1349F81BE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1520FF7D-028F-0830-D566-399939A510B4}"/>
                </a:ext>
              </a:extLst>
            </p:cNvPr>
            <p:cNvGrpSpPr/>
            <p:nvPr/>
          </p:nvGrpSpPr>
          <p:grpSpPr>
            <a:xfrm>
              <a:off x="1343745" y="1483094"/>
              <a:ext cx="1296282" cy="702560"/>
              <a:chOff x="1343745" y="1483094"/>
              <a:chExt cx="1296282" cy="702560"/>
            </a:xfrm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4A19EEC3-11A7-4A54-9D59-CBBF50571CE0}"/>
                  </a:ext>
                </a:extLst>
              </p:cNvPr>
              <p:cNvSpPr txBox="1"/>
              <p:nvPr/>
            </p:nvSpPr>
            <p:spPr>
              <a:xfrm>
                <a:off x="1343745" y="1483094"/>
                <a:ext cx="1253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>
                    <a:latin typeface="ImPhaphay" pitchFamily="2" charset="0"/>
                    <a:cs typeface="ImPhaphay" pitchFamily="2" charset="0"/>
                  </a:rPr>
                  <a:t>คาบ 1 </a:t>
                </a:r>
              </a:p>
            </p:txBody>
          </p: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189F0852-DB62-B3F7-40A8-3A075B61D58F}"/>
                  </a:ext>
                </a:extLst>
              </p:cNvPr>
              <p:cNvSpPr txBox="1"/>
              <p:nvPr/>
            </p:nvSpPr>
            <p:spPr>
              <a:xfrm>
                <a:off x="1386510" y="1924044"/>
                <a:ext cx="12535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dirty="0">
                    <a:latin typeface="ImPhaphay" pitchFamily="2" charset="0"/>
                    <a:cs typeface="ImPhaphay" pitchFamily="2" charset="0"/>
                  </a:rPr>
                  <a:t>09.00-09.50</a:t>
                </a:r>
              </a:p>
            </p:txBody>
          </p:sp>
        </p:grp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0AAB8896-2FB2-F67A-148A-9D3A6433819F}"/>
              </a:ext>
            </a:extLst>
          </p:cNvPr>
          <p:cNvGrpSpPr/>
          <p:nvPr/>
        </p:nvGrpSpPr>
        <p:grpSpPr>
          <a:xfrm>
            <a:off x="2319087" y="1481379"/>
            <a:ext cx="1253517" cy="4945682"/>
            <a:chOff x="1343745" y="1481379"/>
            <a:chExt cx="1253517" cy="4945682"/>
          </a:xfrm>
        </p:grpSpPr>
        <p:grpSp>
          <p:nvGrpSpPr>
            <p:cNvPr id="45" name="กลุ่ม 44">
              <a:extLst>
                <a:ext uri="{FF2B5EF4-FFF2-40B4-BE49-F238E27FC236}">
                  <a16:creationId xmlns:a16="http://schemas.microsoft.com/office/drawing/2014/main" id="{81F84536-9F7C-05EB-6866-C5E891C0FE7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52" name="สี่เหลี่ยมผืนผ้า: มุมมน 51">
                <a:extLst>
                  <a:ext uri="{FF2B5EF4-FFF2-40B4-BE49-F238E27FC236}">
                    <a16:creationId xmlns:a16="http://schemas.microsoft.com/office/drawing/2014/main" id="{D4957566-385B-3409-78EF-258D2DF2DD91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3" name="สี่เหลี่ยมผืนผ้า: มุมมน 52">
                <a:extLst>
                  <a:ext uri="{FF2B5EF4-FFF2-40B4-BE49-F238E27FC236}">
                    <a16:creationId xmlns:a16="http://schemas.microsoft.com/office/drawing/2014/main" id="{22AD96F2-DED5-8705-9579-39975FCD90BA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4" name="สี่เหลี่ยมผืนผ้า: มุมมน 53">
                <a:extLst>
                  <a:ext uri="{FF2B5EF4-FFF2-40B4-BE49-F238E27FC236}">
                    <a16:creationId xmlns:a16="http://schemas.microsoft.com/office/drawing/2014/main" id="{2889FBD4-EF13-ED83-AA29-A849E5F0091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5" name="สี่เหลี่ยมผืนผ้า: มุมมน 54">
                <a:extLst>
                  <a:ext uri="{FF2B5EF4-FFF2-40B4-BE49-F238E27FC236}">
                    <a16:creationId xmlns:a16="http://schemas.microsoft.com/office/drawing/2014/main" id="{EC4EAC44-DE1C-83C1-1821-B39C7A039E97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8" name="สี่เหลี่ยมผืนผ้า: มุมมน 57">
                <a:extLst>
                  <a:ext uri="{FF2B5EF4-FFF2-40B4-BE49-F238E27FC236}">
                    <a16:creationId xmlns:a16="http://schemas.microsoft.com/office/drawing/2014/main" id="{C43E3CE2-86CE-F2C9-8ACD-D74800D1740F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8" name="สี่เหลี่ยมผืนผ้า: มุมมน 67">
                <a:extLst>
                  <a:ext uri="{FF2B5EF4-FFF2-40B4-BE49-F238E27FC236}">
                    <a16:creationId xmlns:a16="http://schemas.microsoft.com/office/drawing/2014/main" id="{796C992D-8081-B986-14CF-47C6E051A16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1CDF51F5-03A3-31AB-C386-A011FB943688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2 </a:t>
              </a:r>
            </a:p>
          </p:txBody>
        </p:sp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CBC1FF6E-A965-5D71-44E1-4E4B6F6BC7AB}"/>
              </a:ext>
            </a:extLst>
          </p:cNvPr>
          <p:cNvGrpSpPr/>
          <p:nvPr/>
        </p:nvGrpSpPr>
        <p:grpSpPr>
          <a:xfrm>
            <a:off x="3292638" y="1481379"/>
            <a:ext cx="1253517" cy="4945682"/>
            <a:chOff x="1343745" y="1481379"/>
            <a:chExt cx="1253517" cy="4945682"/>
          </a:xfrm>
        </p:grpSpPr>
        <p:grpSp>
          <p:nvGrpSpPr>
            <p:cNvPr id="84" name="กลุ่ม 83">
              <a:extLst>
                <a:ext uri="{FF2B5EF4-FFF2-40B4-BE49-F238E27FC236}">
                  <a16:creationId xmlns:a16="http://schemas.microsoft.com/office/drawing/2014/main" id="{DD6B71F6-0F9D-938B-6214-D4BC65F17B28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12" name="สี่เหลี่ยมผืนผ้า: มุมมน 111">
                <a:extLst>
                  <a:ext uri="{FF2B5EF4-FFF2-40B4-BE49-F238E27FC236}">
                    <a16:creationId xmlns:a16="http://schemas.microsoft.com/office/drawing/2014/main" id="{92F39380-2F35-3E8E-AF0F-631602B43D2C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3" name="สี่เหลี่ยมผืนผ้า: มุมมน 112">
                <a:extLst>
                  <a:ext uri="{FF2B5EF4-FFF2-40B4-BE49-F238E27FC236}">
                    <a16:creationId xmlns:a16="http://schemas.microsoft.com/office/drawing/2014/main" id="{7C5ACA9A-4883-40B9-18CC-B5F92E80BC4E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4" name="สี่เหลี่ยมผืนผ้า: มุมมน 113">
                <a:extLst>
                  <a:ext uri="{FF2B5EF4-FFF2-40B4-BE49-F238E27FC236}">
                    <a16:creationId xmlns:a16="http://schemas.microsoft.com/office/drawing/2014/main" id="{28AE758B-B290-4C6C-26FB-CAE0BE895FF1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5" name="สี่เหลี่ยมผืนผ้า: มุมมน 114">
                <a:extLst>
                  <a:ext uri="{FF2B5EF4-FFF2-40B4-BE49-F238E27FC236}">
                    <a16:creationId xmlns:a16="http://schemas.microsoft.com/office/drawing/2014/main" id="{B6A6B489-2319-91C5-2337-5D95329A76E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6" name="สี่เหลี่ยมผืนผ้า: มุมมน 115">
                <a:extLst>
                  <a:ext uri="{FF2B5EF4-FFF2-40B4-BE49-F238E27FC236}">
                    <a16:creationId xmlns:a16="http://schemas.microsoft.com/office/drawing/2014/main" id="{A6DDC26B-7A92-AA86-4114-4E80FBDA646A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7" name="สี่เหลี่ยมผืนผ้า: มุมมน 116">
                <a:extLst>
                  <a:ext uri="{FF2B5EF4-FFF2-40B4-BE49-F238E27FC236}">
                    <a16:creationId xmlns:a16="http://schemas.microsoft.com/office/drawing/2014/main" id="{2D2A9BF8-FA0A-0113-81E0-8952F2A02EDD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03" name="กล่องข้อความ 102">
              <a:extLst>
                <a:ext uri="{FF2B5EF4-FFF2-40B4-BE49-F238E27FC236}">
                  <a16:creationId xmlns:a16="http://schemas.microsoft.com/office/drawing/2014/main" id="{6D77E034-E237-6CB0-DDB6-C398114A0CAC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3 </a:t>
              </a:r>
            </a:p>
          </p:txBody>
        </p:sp>
      </p:grpSp>
      <p:grpSp>
        <p:nvGrpSpPr>
          <p:cNvPr id="118" name="กลุ่ม 117">
            <a:extLst>
              <a:ext uri="{FF2B5EF4-FFF2-40B4-BE49-F238E27FC236}">
                <a16:creationId xmlns:a16="http://schemas.microsoft.com/office/drawing/2014/main" id="{13AF3B9F-43E5-53EE-8C53-8DACCBD01519}"/>
              </a:ext>
            </a:extLst>
          </p:cNvPr>
          <p:cNvGrpSpPr/>
          <p:nvPr/>
        </p:nvGrpSpPr>
        <p:grpSpPr>
          <a:xfrm>
            <a:off x="4615943" y="1496971"/>
            <a:ext cx="1253517" cy="4945682"/>
            <a:chOff x="1343745" y="1481379"/>
            <a:chExt cx="1253517" cy="4945682"/>
          </a:xfrm>
        </p:grpSpPr>
        <p:grpSp>
          <p:nvGrpSpPr>
            <p:cNvPr id="119" name="กลุ่ม 118">
              <a:extLst>
                <a:ext uri="{FF2B5EF4-FFF2-40B4-BE49-F238E27FC236}">
                  <a16:creationId xmlns:a16="http://schemas.microsoft.com/office/drawing/2014/main" id="{370C8378-361B-D042-B79E-3001DF42DC8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23" name="สี่เหลี่ยมผืนผ้า: มุมมน 122">
                <a:extLst>
                  <a:ext uri="{FF2B5EF4-FFF2-40B4-BE49-F238E27FC236}">
                    <a16:creationId xmlns:a16="http://schemas.microsoft.com/office/drawing/2014/main" id="{D5B810FA-A38B-DFDD-F635-399027E64A00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4" name="สี่เหลี่ยมผืนผ้า: มุมมน 123">
                <a:extLst>
                  <a:ext uri="{FF2B5EF4-FFF2-40B4-BE49-F238E27FC236}">
                    <a16:creationId xmlns:a16="http://schemas.microsoft.com/office/drawing/2014/main" id="{7CFC4B14-5985-F713-DE2B-AEFF76E55759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5" name="สี่เหลี่ยมผืนผ้า: มุมมน 124">
                <a:extLst>
                  <a:ext uri="{FF2B5EF4-FFF2-40B4-BE49-F238E27FC236}">
                    <a16:creationId xmlns:a16="http://schemas.microsoft.com/office/drawing/2014/main" id="{B4174BDC-ED93-91BF-836E-A0F7A73EB8F6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0" name="สี่เหลี่ยมผืนผ้า: มุมมน 129">
                <a:extLst>
                  <a:ext uri="{FF2B5EF4-FFF2-40B4-BE49-F238E27FC236}">
                    <a16:creationId xmlns:a16="http://schemas.microsoft.com/office/drawing/2014/main" id="{E72613AB-9D28-33FC-A926-6C672EFDBD1C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1" name="สี่เหลี่ยมผืนผ้า: มุมมน 130">
                <a:extLst>
                  <a:ext uri="{FF2B5EF4-FFF2-40B4-BE49-F238E27FC236}">
                    <a16:creationId xmlns:a16="http://schemas.microsoft.com/office/drawing/2014/main" id="{D7CC8EA9-D9A7-5799-435C-089B4D7EE145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3" name="สี่เหลี่ยมผืนผ้า: มุมมน 132">
                <a:extLst>
                  <a:ext uri="{FF2B5EF4-FFF2-40B4-BE49-F238E27FC236}">
                    <a16:creationId xmlns:a16="http://schemas.microsoft.com/office/drawing/2014/main" id="{2D2CFE28-CF1F-4A4C-EE7F-BCF2E593085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21" name="กล่องข้อความ 120">
              <a:extLst>
                <a:ext uri="{FF2B5EF4-FFF2-40B4-BE49-F238E27FC236}">
                  <a16:creationId xmlns:a16="http://schemas.microsoft.com/office/drawing/2014/main" id="{F8AD1A4D-DF89-F7C1-7822-1C233E6E5ED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4 </a:t>
              </a:r>
            </a:p>
          </p:txBody>
        </p:sp>
      </p:grpSp>
      <p:grpSp>
        <p:nvGrpSpPr>
          <p:cNvPr id="137" name="กลุ่ม 136">
            <a:extLst>
              <a:ext uri="{FF2B5EF4-FFF2-40B4-BE49-F238E27FC236}">
                <a16:creationId xmlns:a16="http://schemas.microsoft.com/office/drawing/2014/main" id="{F7C66DCB-BDEE-85DB-8141-B671E5D82FB6}"/>
              </a:ext>
            </a:extLst>
          </p:cNvPr>
          <p:cNvGrpSpPr/>
          <p:nvPr/>
        </p:nvGrpSpPr>
        <p:grpSpPr>
          <a:xfrm>
            <a:off x="5579140" y="1481379"/>
            <a:ext cx="1253517" cy="4945682"/>
            <a:chOff x="1343745" y="1481379"/>
            <a:chExt cx="1253517" cy="4945682"/>
          </a:xfrm>
        </p:grpSpPr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C5D3F253-E693-BB93-A40E-DC8C3EBE0C63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45" name="สี่เหลี่ยมผืนผ้า: มุมมน 144">
                <a:extLst>
                  <a:ext uri="{FF2B5EF4-FFF2-40B4-BE49-F238E27FC236}">
                    <a16:creationId xmlns:a16="http://schemas.microsoft.com/office/drawing/2014/main" id="{DC1FF471-3CF7-2E10-0479-BA65A47A1824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7" name="สี่เหลี่ยมผืนผ้า: มุมมน 146">
                <a:extLst>
                  <a:ext uri="{FF2B5EF4-FFF2-40B4-BE49-F238E27FC236}">
                    <a16:creationId xmlns:a16="http://schemas.microsoft.com/office/drawing/2014/main" id="{1E6CF18B-E9C6-9E77-F8EA-1B0DE6E89056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9" name="สี่เหลี่ยมผืนผ้า: มุมมน 148">
                <a:extLst>
                  <a:ext uri="{FF2B5EF4-FFF2-40B4-BE49-F238E27FC236}">
                    <a16:creationId xmlns:a16="http://schemas.microsoft.com/office/drawing/2014/main" id="{DE961375-7AA7-7D50-56FF-4A4C572B180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0" name="สี่เหลี่ยมผืนผ้า: มุมมน 149">
                <a:extLst>
                  <a:ext uri="{FF2B5EF4-FFF2-40B4-BE49-F238E27FC236}">
                    <a16:creationId xmlns:a16="http://schemas.microsoft.com/office/drawing/2014/main" id="{5291CD80-2076-1240-10B6-2C6DE05C2B1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1" name="สี่เหลี่ยมผืนผ้า: มุมมน 150">
                <a:extLst>
                  <a:ext uri="{FF2B5EF4-FFF2-40B4-BE49-F238E27FC236}">
                    <a16:creationId xmlns:a16="http://schemas.microsoft.com/office/drawing/2014/main" id="{3F3C6E6A-243B-47D7-3D79-1B6FF3DABD42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2" name="สี่เหลี่ยมผืนผ้า: มุมมน 151">
                <a:extLst>
                  <a:ext uri="{FF2B5EF4-FFF2-40B4-BE49-F238E27FC236}">
                    <a16:creationId xmlns:a16="http://schemas.microsoft.com/office/drawing/2014/main" id="{9E498A8E-8627-264C-688F-A61B8EC94CCC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43" name="กล่องข้อความ 142">
              <a:extLst>
                <a:ext uri="{FF2B5EF4-FFF2-40B4-BE49-F238E27FC236}">
                  <a16:creationId xmlns:a16="http://schemas.microsoft.com/office/drawing/2014/main" id="{3843FADB-0D33-2DE3-2CC4-E1A533FFB900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5 </a:t>
              </a:r>
            </a:p>
          </p:txBody>
        </p:sp>
      </p:grpSp>
      <p:grpSp>
        <p:nvGrpSpPr>
          <p:cNvPr id="154" name="กลุ่ม 153">
            <a:extLst>
              <a:ext uri="{FF2B5EF4-FFF2-40B4-BE49-F238E27FC236}">
                <a16:creationId xmlns:a16="http://schemas.microsoft.com/office/drawing/2014/main" id="{49509F2F-9230-ABFD-E700-604725D30F98}"/>
              </a:ext>
            </a:extLst>
          </p:cNvPr>
          <p:cNvGrpSpPr/>
          <p:nvPr/>
        </p:nvGrpSpPr>
        <p:grpSpPr>
          <a:xfrm>
            <a:off x="6557714" y="1481379"/>
            <a:ext cx="1253517" cy="4945682"/>
            <a:chOff x="1343745" y="1481379"/>
            <a:chExt cx="1253517" cy="4945682"/>
          </a:xfrm>
        </p:grpSpPr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93F66998-C825-E78F-D869-3B156663E5FB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60" name="สี่เหลี่ยมผืนผ้า: มุมมน 159">
                <a:extLst>
                  <a:ext uri="{FF2B5EF4-FFF2-40B4-BE49-F238E27FC236}">
                    <a16:creationId xmlns:a16="http://schemas.microsoft.com/office/drawing/2014/main" id="{28ACBD2F-7D17-FBCE-FE02-74813721830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1" name="สี่เหลี่ยมผืนผ้า: มุมมน 160">
                <a:extLst>
                  <a:ext uri="{FF2B5EF4-FFF2-40B4-BE49-F238E27FC236}">
                    <a16:creationId xmlns:a16="http://schemas.microsoft.com/office/drawing/2014/main" id="{E02F58C7-1F08-ACD4-4F46-54ED9211064B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2" name="สี่เหลี่ยมผืนผ้า: มุมมน 161">
                <a:extLst>
                  <a:ext uri="{FF2B5EF4-FFF2-40B4-BE49-F238E27FC236}">
                    <a16:creationId xmlns:a16="http://schemas.microsoft.com/office/drawing/2014/main" id="{E009E535-3688-53F6-D75A-C6BB1DADDD4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3" name="สี่เหลี่ยมผืนผ้า: มุมมน 162">
                <a:extLst>
                  <a:ext uri="{FF2B5EF4-FFF2-40B4-BE49-F238E27FC236}">
                    <a16:creationId xmlns:a16="http://schemas.microsoft.com/office/drawing/2014/main" id="{0D7BE197-825C-6AAD-1FE3-E0B3B63531A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4" name="สี่เหลี่ยมผืนผ้า: มุมมน 163">
                <a:extLst>
                  <a:ext uri="{FF2B5EF4-FFF2-40B4-BE49-F238E27FC236}">
                    <a16:creationId xmlns:a16="http://schemas.microsoft.com/office/drawing/2014/main" id="{AB614F4F-EBC0-011B-AEB8-4CC2375805C4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5" name="สี่เหลี่ยมผืนผ้า: มุมมน 164">
                <a:extLst>
                  <a:ext uri="{FF2B5EF4-FFF2-40B4-BE49-F238E27FC236}">
                    <a16:creationId xmlns:a16="http://schemas.microsoft.com/office/drawing/2014/main" id="{3EA78687-4144-BAA5-BB88-9CCEC6D024CA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58" name="กล่องข้อความ 157">
              <a:extLst>
                <a:ext uri="{FF2B5EF4-FFF2-40B4-BE49-F238E27FC236}">
                  <a16:creationId xmlns:a16="http://schemas.microsoft.com/office/drawing/2014/main" id="{DBA699C4-4A8E-DD9C-D6AD-A15CB3992F4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6 </a:t>
              </a:r>
            </a:p>
          </p:txBody>
        </p:sp>
      </p:grpSp>
      <p:grpSp>
        <p:nvGrpSpPr>
          <p:cNvPr id="166" name="กลุ่ม 165">
            <a:extLst>
              <a:ext uri="{FF2B5EF4-FFF2-40B4-BE49-F238E27FC236}">
                <a16:creationId xmlns:a16="http://schemas.microsoft.com/office/drawing/2014/main" id="{8410C935-4FBE-94B5-8F00-7B3FC41E7C5F}"/>
              </a:ext>
            </a:extLst>
          </p:cNvPr>
          <p:cNvGrpSpPr/>
          <p:nvPr/>
        </p:nvGrpSpPr>
        <p:grpSpPr>
          <a:xfrm>
            <a:off x="7569242" y="1481379"/>
            <a:ext cx="1253517" cy="4945682"/>
            <a:chOff x="1343745" y="1481379"/>
            <a:chExt cx="1253517" cy="4945682"/>
          </a:xfrm>
        </p:grpSpPr>
        <p:grpSp>
          <p:nvGrpSpPr>
            <p:cNvPr id="168" name="กลุ่ม 167">
              <a:extLst>
                <a:ext uri="{FF2B5EF4-FFF2-40B4-BE49-F238E27FC236}">
                  <a16:creationId xmlns:a16="http://schemas.microsoft.com/office/drawing/2014/main" id="{4998C57F-5989-B318-92FF-AAFC7CD751F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73" name="สี่เหลี่ยมผืนผ้า: มุมมน 172">
                <a:extLst>
                  <a:ext uri="{FF2B5EF4-FFF2-40B4-BE49-F238E27FC236}">
                    <a16:creationId xmlns:a16="http://schemas.microsoft.com/office/drawing/2014/main" id="{589EC3EE-661E-D5F7-A8B4-49C2306F5EA3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4" name="สี่เหลี่ยมผืนผ้า: มุมมน 173">
                <a:extLst>
                  <a:ext uri="{FF2B5EF4-FFF2-40B4-BE49-F238E27FC236}">
                    <a16:creationId xmlns:a16="http://schemas.microsoft.com/office/drawing/2014/main" id="{128F609E-D6AD-CF65-7BF6-657B0F597A90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5" name="สี่เหลี่ยมผืนผ้า: มุมมน 174">
                <a:extLst>
                  <a:ext uri="{FF2B5EF4-FFF2-40B4-BE49-F238E27FC236}">
                    <a16:creationId xmlns:a16="http://schemas.microsoft.com/office/drawing/2014/main" id="{C8C71374-54B3-BAE1-5CB6-3E27A978F672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8" name="สี่เหลี่ยมผืนผ้า: มุมมน 177">
                <a:extLst>
                  <a:ext uri="{FF2B5EF4-FFF2-40B4-BE49-F238E27FC236}">
                    <a16:creationId xmlns:a16="http://schemas.microsoft.com/office/drawing/2014/main" id="{324D6757-0F8B-EC40-63F8-34C4FA02E8C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9" name="สี่เหลี่ยมผืนผ้า: มุมมน 178">
                <a:extLst>
                  <a:ext uri="{FF2B5EF4-FFF2-40B4-BE49-F238E27FC236}">
                    <a16:creationId xmlns:a16="http://schemas.microsoft.com/office/drawing/2014/main" id="{E19573DF-9B2E-8584-3CC6-36B60B0B9BBB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80" name="สี่เหลี่ยมผืนผ้า: มุมมน 179">
                <a:extLst>
                  <a:ext uri="{FF2B5EF4-FFF2-40B4-BE49-F238E27FC236}">
                    <a16:creationId xmlns:a16="http://schemas.microsoft.com/office/drawing/2014/main" id="{38C02D4E-1F12-4503-D94E-17818DD602F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71" name="กล่องข้อความ 170">
              <a:extLst>
                <a:ext uri="{FF2B5EF4-FFF2-40B4-BE49-F238E27FC236}">
                  <a16:creationId xmlns:a16="http://schemas.microsoft.com/office/drawing/2014/main" id="{56A74AE6-8695-7F9A-7F27-2B74DAC113A3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7 </a:t>
              </a:r>
            </a:p>
          </p:txBody>
        </p:sp>
      </p:grpSp>
      <p:grpSp>
        <p:nvGrpSpPr>
          <p:cNvPr id="181" name="กลุ่ม 180">
            <a:extLst>
              <a:ext uri="{FF2B5EF4-FFF2-40B4-BE49-F238E27FC236}">
                <a16:creationId xmlns:a16="http://schemas.microsoft.com/office/drawing/2014/main" id="{B2099D5C-4CED-1609-7D37-EC4086E5B500}"/>
              </a:ext>
            </a:extLst>
          </p:cNvPr>
          <p:cNvGrpSpPr/>
          <p:nvPr/>
        </p:nvGrpSpPr>
        <p:grpSpPr>
          <a:xfrm>
            <a:off x="8577040" y="1496971"/>
            <a:ext cx="1253517" cy="4945682"/>
            <a:chOff x="1343745" y="1481379"/>
            <a:chExt cx="1253517" cy="4945682"/>
          </a:xfrm>
        </p:grpSpPr>
        <p:grpSp>
          <p:nvGrpSpPr>
            <p:cNvPr id="182" name="กลุ่ม 181">
              <a:extLst>
                <a:ext uri="{FF2B5EF4-FFF2-40B4-BE49-F238E27FC236}">
                  <a16:creationId xmlns:a16="http://schemas.microsoft.com/office/drawing/2014/main" id="{2DB5AF2C-1003-75F8-228A-6AC843B95B0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89" name="สี่เหลี่ยมผืนผ้า: มุมมน 188">
                <a:extLst>
                  <a:ext uri="{FF2B5EF4-FFF2-40B4-BE49-F238E27FC236}">
                    <a16:creationId xmlns:a16="http://schemas.microsoft.com/office/drawing/2014/main" id="{F337A421-6F3C-A0A9-6BEA-4DE9266E6357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0" name="สี่เหลี่ยมผืนผ้า: มุมมน 189">
                <a:extLst>
                  <a:ext uri="{FF2B5EF4-FFF2-40B4-BE49-F238E27FC236}">
                    <a16:creationId xmlns:a16="http://schemas.microsoft.com/office/drawing/2014/main" id="{140EEDBD-B521-49A6-2024-59421DFF6722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1" name="สี่เหลี่ยมผืนผ้า: มุมมน 190">
                <a:extLst>
                  <a:ext uri="{FF2B5EF4-FFF2-40B4-BE49-F238E27FC236}">
                    <a16:creationId xmlns:a16="http://schemas.microsoft.com/office/drawing/2014/main" id="{715C6F7F-3AA7-38CF-4215-67820658F37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2" name="สี่เหลี่ยมผืนผ้า: มุมมน 191">
                <a:extLst>
                  <a:ext uri="{FF2B5EF4-FFF2-40B4-BE49-F238E27FC236}">
                    <a16:creationId xmlns:a16="http://schemas.microsoft.com/office/drawing/2014/main" id="{B693F2CC-5F5E-95BD-2576-0DEE2906AACE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3" name="สี่เหลี่ยมผืนผ้า: มุมมน 192">
                <a:extLst>
                  <a:ext uri="{FF2B5EF4-FFF2-40B4-BE49-F238E27FC236}">
                    <a16:creationId xmlns:a16="http://schemas.microsoft.com/office/drawing/2014/main" id="{4C8BEB76-B3D5-FE99-5B38-F6ADA22A9C6D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4" name="สี่เหลี่ยมผืนผ้า: มุมมน 193">
                <a:extLst>
                  <a:ext uri="{FF2B5EF4-FFF2-40B4-BE49-F238E27FC236}">
                    <a16:creationId xmlns:a16="http://schemas.microsoft.com/office/drawing/2014/main" id="{B12D1728-0455-3D6E-3C47-C0F1A4BEE48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85" name="กล่องข้อความ 184">
              <a:extLst>
                <a:ext uri="{FF2B5EF4-FFF2-40B4-BE49-F238E27FC236}">
                  <a16:creationId xmlns:a16="http://schemas.microsoft.com/office/drawing/2014/main" id="{85CEC7FB-CAF3-1BD8-905B-232B2A956064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8 </a:t>
              </a:r>
            </a:p>
          </p:txBody>
        </p:sp>
      </p:grpSp>
      <p:sp>
        <p:nvSpPr>
          <p:cNvPr id="195" name="กล่องข้อความ 194">
            <a:extLst>
              <a:ext uri="{FF2B5EF4-FFF2-40B4-BE49-F238E27FC236}">
                <a16:creationId xmlns:a16="http://schemas.microsoft.com/office/drawing/2014/main" id="{E9F31C1A-E360-88E6-BB27-20549DE638DE}"/>
              </a:ext>
            </a:extLst>
          </p:cNvPr>
          <p:cNvSpPr txBox="1"/>
          <p:nvPr/>
        </p:nvSpPr>
        <p:spPr>
          <a:xfrm>
            <a:off x="2342959" y="1928053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6" name="กล่องข้อความ 195">
            <a:extLst>
              <a:ext uri="{FF2B5EF4-FFF2-40B4-BE49-F238E27FC236}">
                <a16:creationId xmlns:a16="http://schemas.microsoft.com/office/drawing/2014/main" id="{8043E42E-3266-B49A-9C39-3EF095EEFF55}"/>
              </a:ext>
            </a:extLst>
          </p:cNvPr>
          <p:cNvSpPr txBox="1"/>
          <p:nvPr/>
        </p:nvSpPr>
        <p:spPr>
          <a:xfrm>
            <a:off x="3311834" y="1928021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7" name="กล่องข้อความ 196">
            <a:extLst>
              <a:ext uri="{FF2B5EF4-FFF2-40B4-BE49-F238E27FC236}">
                <a16:creationId xmlns:a16="http://schemas.microsoft.com/office/drawing/2014/main" id="{8E38D18E-559F-E0A8-78E7-580BEBFC7969}"/>
              </a:ext>
            </a:extLst>
          </p:cNvPr>
          <p:cNvSpPr txBox="1"/>
          <p:nvPr/>
        </p:nvSpPr>
        <p:spPr>
          <a:xfrm>
            <a:off x="4655194" y="1938266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8" name="กล่องข้อความ 197">
            <a:extLst>
              <a:ext uri="{FF2B5EF4-FFF2-40B4-BE49-F238E27FC236}">
                <a16:creationId xmlns:a16="http://schemas.microsoft.com/office/drawing/2014/main" id="{E68E9E8E-D2E5-71CF-83AD-414C2B8E1364}"/>
              </a:ext>
            </a:extLst>
          </p:cNvPr>
          <p:cNvSpPr txBox="1"/>
          <p:nvPr/>
        </p:nvSpPr>
        <p:spPr>
          <a:xfrm>
            <a:off x="56040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9" name="กล่องข้อความ 198">
            <a:extLst>
              <a:ext uri="{FF2B5EF4-FFF2-40B4-BE49-F238E27FC236}">
                <a16:creationId xmlns:a16="http://schemas.microsoft.com/office/drawing/2014/main" id="{120CF50C-C551-EB1E-2414-E5CA890CDA63}"/>
              </a:ext>
            </a:extLst>
          </p:cNvPr>
          <p:cNvSpPr txBox="1"/>
          <p:nvPr/>
        </p:nvSpPr>
        <p:spPr>
          <a:xfrm>
            <a:off x="6571535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0" name="กล่องข้อความ 199">
            <a:extLst>
              <a:ext uri="{FF2B5EF4-FFF2-40B4-BE49-F238E27FC236}">
                <a16:creationId xmlns:a16="http://schemas.microsoft.com/office/drawing/2014/main" id="{0F40A302-CB6E-9FB7-D483-7B8E2A4DFC1C}"/>
              </a:ext>
            </a:extLst>
          </p:cNvPr>
          <p:cNvSpPr txBox="1"/>
          <p:nvPr/>
        </p:nvSpPr>
        <p:spPr>
          <a:xfrm>
            <a:off x="7600059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1" name="กล่องข้อความ 200">
            <a:extLst>
              <a:ext uri="{FF2B5EF4-FFF2-40B4-BE49-F238E27FC236}">
                <a16:creationId xmlns:a16="http://schemas.microsoft.com/office/drawing/2014/main" id="{E9668A98-FECC-E9F6-8A4C-B0FEF70B7463}"/>
              </a:ext>
            </a:extLst>
          </p:cNvPr>
          <p:cNvSpPr txBox="1"/>
          <p:nvPr/>
        </p:nvSpPr>
        <p:spPr>
          <a:xfrm>
            <a:off x="86019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7" name="สี่เหลี่ยมผืนผ้า: มุมมน 206">
            <a:extLst>
              <a:ext uri="{FF2B5EF4-FFF2-40B4-BE49-F238E27FC236}">
                <a16:creationId xmlns:a16="http://schemas.microsoft.com/office/drawing/2014/main" id="{7CAEF58D-6357-6F75-8DAD-2ED00BA70AEA}"/>
              </a:ext>
            </a:extLst>
          </p:cNvPr>
          <p:cNvSpPr/>
          <p:nvPr/>
        </p:nvSpPr>
        <p:spPr>
          <a:xfrm>
            <a:off x="4448088" y="1496971"/>
            <a:ext cx="338700" cy="4950166"/>
          </a:xfrm>
          <a:prstGeom prst="roundRect">
            <a:avLst/>
          </a:prstGeom>
          <a:solidFill>
            <a:srgbClr val="FFF6DD"/>
          </a:solidFill>
          <a:ln w="28575">
            <a:solidFill>
              <a:srgbClr val="FEAB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กล่องข้อความ 140">
            <a:extLst>
              <a:ext uri="{FF2B5EF4-FFF2-40B4-BE49-F238E27FC236}">
                <a16:creationId xmlns:a16="http://schemas.microsoft.com/office/drawing/2014/main" id="{FD7D6D36-BCDB-4C94-AD76-F749EF1E2336}"/>
              </a:ext>
            </a:extLst>
          </p:cNvPr>
          <p:cNvSpPr txBox="1"/>
          <p:nvPr/>
        </p:nvSpPr>
        <p:spPr>
          <a:xfrm rot="16200000">
            <a:off x="2586224" y="3581746"/>
            <a:ext cx="407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ImPhaphay" pitchFamily="2" charset="0"/>
                <a:cs typeface="ImPhaphay" pitchFamily="2" charset="0"/>
              </a:rPr>
              <a:t>พักกลางวัน</a:t>
            </a:r>
          </a:p>
        </p:txBody>
      </p:sp>
      <p:pic>
        <p:nvPicPr>
          <p:cNvPr id="210" name="รูปภาพ 209">
            <a:extLst>
              <a:ext uri="{FF2B5EF4-FFF2-40B4-BE49-F238E27FC236}">
                <a16:creationId xmlns:a16="http://schemas.microsoft.com/office/drawing/2014/main" id="{DD8E3EBE-203F-C865-B113-B4FE7F9A2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42" y="119234"/>
            <a:ext cx="1223369" cy="122336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02" name="กล่องข้อความ 201">
            <a:extLst>
              <a:ext uri="{FF2B5EF4-FFF2-40B4-BE49-F238E27FC236}">
                <a16:creationId xmlns:a16="http://schemas.microsoft.com/office/drawing/2014/main" id="{87305C26-E388-4272-1794-710F59E4C1C9}"/>
              </a:ext>
            </a:extLst>
          </p:cNvPr>
          <p:cNvSpPr txBox="1"/>
          <p:nvPr/>
        </p:nvSpPr>
        <p:spPr>
          <a:xfrm rot="157177">
            <a:off x="6242617" y="204373"/>
            <a:ext cx="13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bg2">
                      <a:lumMod val="75000"/>
                    </a:scheme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ชั้น ป.4</a:t>
            </a:r>
          </a:p>
        </p:txBody>
      </p:sp>
      <p:pic>
        <p:nvPicPr>
          <p:cNvPr id="212" name="รูปภาพ 211">
            <a:extLst>
              <a:ext uri="{FF2B5EF4-FFF2-40B4-BE49-F238E27FC236}">
                <a16:creationId xmlns:a16="http://schemas.microsoft.com/office/drawing/2014/main" id="{6D7E8458-4C80-2F5F-B2EE-BD3DAB769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7"/>
          <a:stretch/>
        </p:blipFill>
        <p:spPr>
          <a:xfrm rot="20742193">
            <a:off x="4041307" y="5264335"/>
            <a:ext cx="846138" cy="613284"/>
          </a:xfrm>
          <a:prstGeom prst="rect">
            <a:avLst/>
          </a:prstGeom>
        </p:spPr>
      </p:pic>
      <p:pic>
        <p:nvPicPr>
          <p:cNvPr id="216" name="รูปภาพ 215">
            <a:extLst>
              <a:ext uri="{FF2B5EF4-FFF2-40B4-BE49-F238E27FC236}">
                <a16:creationId xmlns:a16="http://schemas.microsoft.com/office/drawing/2014/main" id="{5A09CFE4-8A34-31F0-356A-8B0E52C908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57" b="58392"/>
          <a:stretch/>
        </p:blipFill>
        <p:spPr>
          <a:xfrm>
            <a:off x="8516963" y="5374906"/>
            <a:ext cx="477747" cy="446053"/>
          </a:xfrm>
          <a:prstGeom prst="rect">
            <a:avLst/>
          </a:prstGeom>
        </p:spPr>
      </p:pic>
      <p:pic>
        <p:nvPicPr>
          <p:cNvPr id="218" name="รูปภาพ 217">
            <a:extLst>
              <a:ext uri="{FF2B5EF4-FFF2-40B4-BE49-F238E27FC236}">
                <a16:creationId xmlns:a16="http://schemas.microsoft.com/office/drawing/2014/main" id="{7C9D97D0-2542-43D9-2CCF-CEA0247858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4" t="20803" b="21853"/>
          <a:stretch/>
        </p:blipFill>
        <p:spPr>
          <a:xfrm>
            <a:off x="3061885" y="37603"/>
            <a:ext cx="637400" cy="68067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7DA2614-685D-E03C-F724-0D56AF7481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58" y="1165388"/>
            <a:ext cx="745476" cy="105646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93BEBF39-82B7-1FC8-A4E0-85FF122EB5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" y="5477464"/>
            <a:ext cx="1227398" cy="1308964"/>
          </a:xfrm>
          <a:prstGeom prst="rect">
            <a:avLst/>
          </a:prstGeom>
        </p:spPr>
      </p:pic>
      <p:sp>
        <p:nvSpPr>
          <p:cNvPr id="128" name="กล่องข้อความ 127">
            <a:extLst>
              <a:ext uri="{FF2B5EF4-FFF2-40B4-BE49-F238E27FC236}">
                <a16:creationId xmlns:a16="http://schemas.microsoft.com/office/drawing/2014/main" id="{0EF77EC0-1895-4DE1-AF26-1C45A8A278D1}"/>
              </a:ext>
            </a:extLst>
          </p:cNvPr>
          <p:cNvSpPr txBox="1"/>
          <p:nvPr/>
        </p:nvSpPr>
        <p:spPr>
          <a:xfrm>
            <a:off x="696755" y="5836551"/>
            <a:ext cx="70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effectLst>
                  <a:outerShdw dist="25400" dir="1620000" sx="103000" sy="103000" algn="l" rotWithShape="0">
                    <a:schemeClr val="bg1"/>
                  </a:outerShdw>
                </a:effectLst>
                <a:latin typeface="ImPhaphay" pitchFamily="2" charset="0"/>
                <a:cs typeface="ImPhaphay" pitchFamily="2" charset="0"/>
              </a:rPr>
              <a:t>ศุกร์</a:t>
            </a:r>
          </a:p>
        </p:txBody>
      </p:sp>
    </p:spTree>
    <p:extLst>
      <p:ext uri="{BB962C8B-B14F-4D97-AF65-F5344CB8AC3E}">
        <p14:creationId xmlns:p14="http://schemas.microsoft.com/office/powerpoint/2010/main" val="398543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92D050"/>
            </a:gs>
            <a:gs pos="34000">
              <a:srgbClr val="FBAEC2"/>
            </a:gs>
            <a:gs pos="2000">
              <a:srgbClr val="FFF6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EA65F6D-B41B-2120-5523-813CDBD48F72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42000">
                <a:schemeClr val="accent1">
                  <a:lumMod val="20000"/>
                  <a:lumOff val="80000"/>
                </a:schemeClr>
              </a:gs>
              <a:gs pos="100000">
                <a:srgbClr val="FBAEC2"/>
              </a:gs>
              <a:gs pos="19000">
                <a:srgbClr val="FFF6D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22" name="รูปภาพ 221">
            <a:extLst>
              <a:ext uri="{FF2B5EF4-FFF2-40B4-BE49-F238E27FC236}">
                <a16:creationId xmlns:a16="http://schemas.microsoft.com/office/drawing/2014/main" id="{1DD850E0-A413-035A-B7AF-A960FBA9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94" y="375805"/>
            <a:ext cx="2309540" cy="132766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4CDD37-200D-2844-A448-5D24CC05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" y="87153"/>
            <a:ext cx="2234835" cy="1575953"/>
          </a:xfrm>
          <a:prstGeom prst="rect">
            <a:avLst/>
          </a:prstGeom>
        </p:spPr>
      </p:pic>
      <p:sp>
        <p:nvSpPr>
          <p:cNvPr id="11" name="สี่เหลี่ยมผืนผ้ามุมมน 11">
            <a:extLst>
              <a:ext uri="{FF2B5EF4-FFF2-40B4-BE49-F238E27FC236}">
                <a16:creationId xmlns:a16="http://schemas.microsoft.com/office/drawing/2014/main" id="{B1931F5A-A96E-4652-B5F8-3762FBC6727F}"/>
              </a:ext>
            </a:extLst>
          </p:cNvPr>
          <p:cNvSpPr/>
          <p:nvPr/>
        </p:nvSpPr>
        <p:spPr>
          <a:xfrm>
            <a:off x="3267060" y="515650"/>
            <a:ext cx="3371881" cy="625111"/>
          </a:xfrm>
          <a:prstGeom prst="roundRect">
            <a:avLst/>
          </a:prstGeom>
          <a:solidFill>
            <a:srgbClr val="FFF6DD"/>
          </a:solidFill>
          <a:ln w="19050">
            <a:solidFill>
              <a:srgbClr val="FE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339A653-BE3D-4B1F-92F3-543993F3EFC2}"/>
              </a:ext>
            </a:extLst>
          </p:cNvPr>
          <p:cNvSpPr txBox="1"/>
          <p:nvPr/>
        </p:nvSpPr>
        <p:spPr>
          <a:xfrm>
            <a:off x="3305460" y="379944"/>
            <a:ext cx="303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B5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ตารางเรียน</a:t>
            </a:r>
          </a:p>
        </p:txBody>
      </p:sp>
      <p:sp>
        <p:nvSpPr>
          <p:cNvPr id="102" name="สี่เหลี่ยมผืนผ้า: มุมมน 101">
            <a:extLst>
              <a:ext uri="{FF2B5EF4-FFF2-40B4-BE49-F238E27FC236}">
                <a16:creationId xmlns:a16="http://schemas.microsoft.com/office/drawing/2014/main" id="{D4B14EB7-3334-4875-8E24-F14A4F9A6797}"/>
              </a:ext>
            </a:extLst>
          </p:cNvPr>
          <p:cNvSpPr/>
          <p:nvPr/>
        </p:nvSpPr>
        <p:spPr>
          <a:xfrm>
            <a:off x="367118" y="2301843"/>
            <a:ext cx="1061430" cy="766217"/>
          </a:xfrm>
          <a:prstGeom prst="roundRect">
            <a:avLst/>
          </a:prstGeom>
          <a:solidFill>
            <a:srgbClr val="FBE32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5" name="สี่เหลี่ยมผืนผ้า: มุมมน 104">
            <a:extLst>
              <a:ext uri="{FF2B5EF4-FFF2-40B4-BE49-F238E27FC236}">
                <a16:creationId xmlns:a16="http://schemas.microsoft.com/office/drawing/2014/main" id="{ACFE4AAE-4649-4858-8FF0-08C08735F861}"/>
              </a:ext>
            </a:extLst>
          </p:cNvPr>
          <p:cNvSpPr/>
          <p:nvPr/>
        </p:nvSpPr>
        <p:spPr>
          <a:xfrm>
            <a:off x="367118" y="3132699"/>
            <a:ext cx="1064506" cy="750538"/>
          </a:xfrm>
          <a:prstGeom prst="roundRect">
            <a:avLst/>
          </a:prstGeom>
          <a:solidFill>
            <a:srgbClr val="B9A1DF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6" name="สี่เหลี่ยมผืนผ้า: มุมมน 105">
            <a:extLst>
              <a:ext uri="{FF2B5EF4-FFF2-40B4-BE49-F238E27FC236}">
                <a16:creationId xmlns:a16="http://schemas.microsoft.com/office/drawing/2014/main" id="{0D3AB643-65DC-4E50-9595-87C2B2BBD337}"/>
              </a:ext>
            </a:extLst>
          </p:cNvPr>
          <p:cNvSpPr/>
          <p:nvPr/>
        </p:nvSpPr>
        <p:spPr>
          <a:xfrm>
            <a:off x="373872" y="3986647"/>
            <a:ext cx="1064505" cy="750538"/>
          </a:xfrm>
          <a:prstGeom prst="roundRect">
            <a:avLst/>
          </a:prstGeom>
          <a:solidFill>
            <a:srgbClr val="FBD83E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7" name="สี่เหลี่ยมผืนผ้า: มุมมน 106">
            <a:extLst>
              <a:ext uri="{FF2B5EF4-FFF2-40B4-BE49-F238E27FC236}">
                <a16:creationId xmlns:a16="http://schemas.microsoft.com/office/drawing/2014/main" id="{F302E1B8-8753-4E8F-AEB6-163F6C132741}"/>
              </a:ext>
            </a:extLst>
          </p:cNvPr>
          <p:cNvSpPr/>
          <p:nvPr/>
        </p:nvSpPr>
        <p:spPr>
          <a:xfrm>
            <a:off x="373873" y="4834321"/>
            <a:ext cx="1064504" cy="750538"/>
          </a:xfrm>
          <a:prstGeom prst="roundRect">
            <a:avLst/>
          </a:prstGeom>
          <a:solidFill>
            <a:srgbClr val="EAB1C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8" name="สี่เหลี่ยมผืนผ้า: มุมมน 107">
            <a:extLst>
              <a:ext uri="{FF2B5EF4-FFF2-40B4-BE49-F238E27FC236}">
                <a16:creationId xmlns:a16="http://schemas.microsoft.com/office/drawing/2014/main" id="{2D67C27D-9F4D-49EF-A962-3C9063FFBACB}"/>
              </a:ext>
            </a:extLst>
          </p:cNvPr>
          <p:cNvSpPr/>
          <p:nvPr/>
        </p:nvSpPr>
        <p:spPr>
          <a:xfrm>
            <a:off x="367118" y="5676523"/>
            <a:ext cx="1084710" cy="750538"/>
          </a:xfrm>
          <a:prstGeom prst="roundRect">
            <a:avLst/>
          </a:prstGeom>
          <a:solidFill>
            <a:srgbClr val="ACE2EC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FFC1D49-0ADD-8F64-F9AF-A7A13FB4E317}"/>
              </a:ext>
            </a:extLst>
          </p:cNvPr>
          <p:cNvGrpSpPr/>
          <p:nvPr/>
        </p:nvGrpSpPr>
        <p:grpSpPr>
          <a:xfrm>
            <a:off x="356301" y="2489292"/>
            <a:ext cx="1030209" cy="3820580"/>
            <a:chOff x="402956" y="2489292"/>
            <a:chExt cx="1030209" cy="3820580"/>
          </a:xfrm>
        </p:grpSpPr>
        <p:sp>
          <p:nvSpPr>
            <p:cNvPr id="109" name="กล่องข้อความ 108">
              <a:extLst>
                <a:ext uri="{FF2B5EF4-FFF2-40B4-BE49-F238E27FC236}">
                  <a16:creationId xmlns:a16="http://schemas.microsoft.com/office/drawing/2014/main" id="{9E8FCFD7-A6B3-464D-A7E2-DC3929A64715}"/>
                </a:ext>
              </a:extLst>
            </p:cNvPr>
            <p:cNvSpPr txBox="1"/>
            <p:nvPr/>
          </p:nvSpPr>
          <p:spPr>
            <a:xfrm>
              <a:off x="540984" y="2489292"/>
              <a:ext cx="791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จันทร์</a:t>
              </a:r>
            </a:p>
          </p:txBody>
        </p:sp>
        <p:sp>
          <p:nvSpPr>
            <p:cNvPr id="111" name="กล่องข้อความ 110">
              <a:extLst>
                <a:ext uri="{FF2B5EF4-FFF2-40B4-BE49-F238E27FC236}">
                  <a16:creationId xmlns:a16="http://schemas.microsoft.com/office/drawing/2014/main" id="{29FDC6B9-F504-4461-B3B0-03DFE6AC9E16}"/>
                </a:ext>
              </a:extLst>
            </p:cNvPr>
            <p:cNvSpPr txBox="1"/>
            <p:nvPr/>
          </p:nvSpPr>
          <p:spPr>
            <a:xfrm>
              <a:off x="474071" y="3315211"/>
              <a:ext cx="86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อังคาร</a:t>
              </a:r>
            </a:p>
          </p:txBody>
        </p:sp>
        <p:sp>
          <p:nvSpPr>
            <p:cNvPr id="126" name="กล่องข้อความ 125">
              <a:extLst>
                <a:ext uri="{FF2B5EF4-FFF2-40B4-BE49-F238E27FC236}">
                  <a16:creationId xmlns:a16="http://schemas.microsoft.com/office/drawing/2014/main" id="{9066B1D8-BF9D-4955-9BA7-432BA4504394}"/>
                </a:ext>
              </a:extLst>
            </p:cNvPr>
            <p:cNvSpPr txBox="1"/>
            <p:nvPr/>
          </p:nvSpPr>
          <p:spPr>
            <a:xfrm>
              <a:off x="565350" y="4210316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พุธ</a:t>
              </a:r>
            </a:p>
          </p:txBody>
        </p:sp>
        <p:sp>
          <p:nvSpPr>
            <p:cNvPr id="127" name="กล่องข้อความ 126">
              <a:extLst>
                <a:ext uri="{FF2B5EF4-FFF2-40B4-BE49-F238E27FC236}">
                  <a16:creationId xmlns:a16="http://schemas.microsoft.com/office/drawing/2014/main" id="{D85C8ACB-F592-41F1-B66D-B3B0C9B4E82D}"/>
                </a:ext>
              </a:extLst>
            </p:cNvPr>
            <p:cNvSpPr txBox="1"/>
            <p:nvPr/>
          </p:nvSpPr>
          <p:spPr>
            <a:xfrm>
              <a:off x="402956" y="5058425"/>
              <a:ext cx="1030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พฤหัสบดี</a:t>
              </a:r>
            </a:p>
          </p:txBody>
        </p:sp>
        <p:sp>
          <p:nvSpPr>
            <p:cNvPr id="128" name="กล่องข้อความ 127">
              <a:extLst>
                <a:ext uri="{FF2B5EF4-FFF2-40B4-BE49-F238E27FC236}">
                  <a16:creationId xmlns:a16="http://schemas.microsoft.com/office/drawing/2014/main" id="{0EF77EC0-1895-4DE1-AF26-1C45A8A278D1}"/>
                </a:ext>
              </a:extLst>
            </p:cNvPr>
            <p:cNvSpPr txBox="1"/>
            <p:nvPr/>
          </p:nvSpPr>
          <p:spPr>
            <a:xfrm>
              <a:off x="557313" y="5848207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ศุกร์</a:t>
              </a: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D25AB8A9-F81E-F383-AA97-C6D7558005FA}"/>
              </a:ext>
            </a:extLst>
          </p:cNvPr>
          <p:cNvSpPr/>
          <p:nvPr/>
        </p:nvSpPr>
        <p:spPr>
          <a:xfrm>
            <a:off x="378587" y="1501452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C6A1EC7D-27EE-9CE2-7DBD-47BD59A88253}"/>
              </a:ext>
            </a:extLst>
          </p:cNvPr>
          <p:cNvSpPr/>
          <p:nvPr/>
        </p:nvSpPr>
        <p:spPr>
          <a:xfrm>
            <a:off x="376229" y="1897343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29" name="กล่องข้อความ 128">
            <a:extLst>
              <a:ext uri="{FF2B5EF4-FFF2-40B4-BE49-F238E27FC236}">
                <a16:creationId xmlns:a16="http://schemas.microsoft.com/office/drawing/2014/main" id="{57AA825F-F10D-4777-BAC7-414430F54667}"/>
              </a:ext>
            </a:extLst>
          </p:cNvPr>
          <p:cNvSpPr txBox="1"/>
          <p:nvPr/>
        </p:nvSpPr>
        <p:spPr>
          <a:xfrm>
            <a:off x="367117" y="1860869"/>
            <a:ext cx="102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วัน</a:t>
            </a:r>
          </a:p>
        </p:txBody>
      </p:sp>
      <p:sp>
        <p:nvSpPr>
          <p:cNvPr id="135" name="กล่องข้อความ 134">
            <a:extLst>
              <a:ext uri="{FF2B5EF4-FFF2-40B4-BE49-F238E27FC236}">
                <a16:creationId xmlns:a16="http://schemas.microsoft.com/office/drawing/2014/main" id="{2CE54DE5-F65F-42F0-ABAE-E97B3D1B6094}"/>
              </a:ext>
            </a:extLst>
          </p:cNvPr>
          <p:cNvSpPr txBox="1"/>
          <p:nvPr/>
        </p:nvSpPr>
        <p:spPr>
          <a:xfrm>
            <a:off x="356301" y="1468392"/>
            <a:ext cx="106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เวลา</a:t>
            </a:r>
          </a:p>
        </p:txBody>
      </p: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928B8F76-99FB-A192-E763-98C9D17D07BB}"/>
              </a:ext>
            </a:extLst>
          </p:cNvPr>
          <p:cNvGrpSpPr/>
          <p:nvPr/>
        </p:nvGrpSpPr>
        <p:grpSpPr>
          <a:xfrm>
            <a:off x="1343745" y="1481379"/>
            <a:ext cx="1296282" cy="4945682"/>
            <a:chOff x="1343745" y="1481379"/>
            <a:chExt cx="1296282" cy="4945682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918E463-E57F-A7DA-3996-491FECD215B7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42" name="สี่เหลี่ยมผืนผ้า: มุมมน 41">
                <a:extLst>
                  <a:ext uri="{FF2B5EF4-FFF2-40B4-BE49-F238E27FC236}">
                    <a16:creationId xmlns:a16="http://schemas.microsoft.com/office/drawing/2014/main" id="{68AE2280-E0FD-4D14-AE22-BC45184DDC5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28" name="สี่เหลี่ยมผืนผ้า: มุมมน 27">
                <a:extLst>
                  <a:ext uri="{FF2B5EF4-FFF2-40B4-BE49-F238E27FC236}">
                    <a16:creationId xmlns:a16="http://schemas.microsoft.com/office/drawing/2014/main" id="{C23C985D-7868-447F-82AB-00200D0E9607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5" name="สี่เหลี่ยมผืนผ้า: มุมมน 64">
                <a:extLst>
                  <a:ext uri="{FF2B5EF4-FFF2-40B4-BE49-F238E27FC236}">
                    <a16:creationId xmlns:a16="http://schemas.microsoft.com/office/drawing/2014/main" id="{C513E0FC-02AD-4278-934E-11D72576784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73" name="สี่เหลี่ยมผืนผ้า: มุมมน 72">
                <a:extLst>
                  <a:ext uri="{FF2B5EF4-FFF2-40B4-BE49-F238E27FC236}">
                    <a16:creationId xmlns:a16="http://schemas.microsoft.com/office/drawing/2014/main" id="{07EEBAF9-F406-412E-9ED3-58CEC049D5C8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1" name="สี่เหลี่ยมผืนผ้า: มุมมน 80">
                <a:extLst>
                  <a:ext uri="{FF2B5EF4-FFF2-40B4-BE49-F238E27FC236}">
                    <a16:creationId xmlns:a16="http://schemas.microsoft.com/office/drawing/2014/main" id="{2738DB22-78A2-4149-9FFE-138AB9434429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9" name="สี่เหลี่ยมผืนผ้า: มุมมน 88">
                <a:extLst>
                  <a:ext uri="{FF2B5EF4-FFF2-40B4-BE49-F238E27FC236}">
                    <a16:creationId xmlns:a16="http://schemas.microsoft.com/office/drawing/2014/main" id="{A73E8DC8-4614-46AB-98CF-13C1349F81BE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1520FF7D-028F-0830-D566-399939A510B4}"/>
                </a:ext>
              </a:extLst>
            </p:cNvPr>
            <p:cNvGrpSpPr/>
            <p:nvPr/>
          </p:nvGrpSpPr>
          <p:grpSpPr>
            <a:xfrm>
              <a:off x="1343745" y="1483094"/>
              <a:ext cx="1296282" cy="702560"/>
              <a:chOff x="1343745" y="1483094"/>
              <a:chExt cx="1296282" cy="702560"/>
            </a:xfrm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4A19EEC3-11A7-4A54-9D59-CBBF50571CE0}"/>
                  </a:ext>
                </a:extLst>
              </p:cNvPr>
              <p:cNvSpPr txBox="1"/>
              <p:nvPr/>
            </p:nvSpPr>
            <p:spPr>
              <a:xfrm>
                <a:off x="1343745" y="1483094"/>
                <a:ext cx="1253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>
                    <a:latin typeface="ImPhaphay" pitchFamily="2" charset="0"/>
                    <a:cs typeface="ImPhaphay" pitchFamily="2" charset="0"/>
                  </a:rPr>
                  <a:t>คาบ 1 </a:t>
                </a:r>
              </a:p>
            </p:txBody>
          </p: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189F0852-DB62-B3F7-40A8-3A075B61D58F}"/>
                  </a:ext>
                </a:extLst>
              </p:cNvPr>
              <p:cNvSpPr txBox="1"/>
              <p:nvPr/>
            </p:nvSpPr>
            <p:spPr>
              <a:xfrm>
                <a:off x="1386510" y="1924044"/>
                <a:ext cx="12535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dirty="0">
                    <a:latin typeface="ImPhaphay" pitchFamily="2" charset="0"/>
                    <a:cs typeface="ImPhaphay" pitchFamily="2" charset="0"/>
                  </a:rPr>
                  <a:t>09.00-09.50</a:t>
                </a:r>
              </a:p>
            </p:txBody>
          </p:sp>
        </p:grp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0AAB8896-2FB2-F67A-148A-9D3A6433819F}"/>
              </a:ext>
            </a:extLst>
          </p:cNvPr>
          <p:cNvGrpSpPr/>
          <p:nvPr/>
        </p:nvGrpSpPr>
        <p:grpSpPr>
          <a:xfrm>
            <a:off x="2319087" y="1481379"/>
            <a:ext cx="1253517" cy="4945682"/>
            <a:chOff x="1343745" y="1481379"/>
            <a:chExt cx="1253517" cy="4945682"/>
          </a:xfrm>
        </p:grpSpPr>
        <p:grpSp>
          <p:nvGrpSpPr>
            <p:cNvPr id="45" name="กลุ่ม 44">
              <a:extLst>
                <a:ext uri="{FF2B5EF4-FFF2-40B4-BE49-F238E27FC236}">
                  <a16:creationId xmlns:a16="http://schemas.microsoft.com/office/drawing/2014/main" id="{81F84536-9F7C-05EB-6866-C5E891C0FE7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52" name="สี่เหลี่ยมผืนผ้า: มุมมน 51">
                <a:extLst>
                  <a:ext uri="{FF2B5EF4-FFF2-40B4-BE49-F238E27FC236}">
                    <a16:creationId xmlns:a16="http://schemas.microsoft.com/office/drawing/2014/main" id="{D4957566-385B-3409-78EF-258D2DF2DD91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3" name="สี่เหลี่ยมผืนผ้า: มุมมน 52">
                <a:extLst>
                  <a:ext uri="{FF2B5EF4-FFF2-40B4-BE49-F238E27FC236}">
                    <a16:creationId xmlns:a16="http://schemas.microsoft.com/office/drawing/2014/main" id="{22AD96F2-DED5-8705-9579-39975FCD90BA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4" name="สี่เหลี่ยมผืนผ้า: มุมมน 53">
                <a:extLst>
                  <a:ext uri="{FF2B5EF4-FFF2-40B4-BE49-F238E27FC236}">
                    <a16:creationId xmlns:a16="http://schemas.microsoft.com/office/drawing/2014/main" id="{2889FBD4-EF13-ED83-AA29-A849E5F0091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5" name="สี่เหลี่ยมผืนผ้า: มุมมน 54">
                <a:extLst>
                  <a:ext uri="{FF2B5EF4-FFF2-40B4-BE49-F238E27FC236}">
                    <a16:creationId xmlns:a16="http://schemas.microsoft.com/office/drawing/2014/main" id="{EC4EAC44-DE1C-83C1-1821-B39C7A039E97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8" name="สี่เหลี่ยมผืนผ้า: มุมมน 57">
                <a:extLst>
                  <a:ext uri="{FF2B5EF4-FFF2-40B4-BE49-F238E27FC236}">
                    <a16:creationId xmlns:a16="http://schemas.microsoft.com/office/drawing/2014/main" id="{C43E3CE2-86CE-F2C9-8ACD-D74800D1740F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8" name="สี่เหลี่ยมผืนผ้า: มุมมน 67">
                <a:extLst>
                  <a:ext uri="{FF2B5EF4-FFF2-40B4-BE49-F238E27FC236}">
                    <a16:creationId xmlns:a16="http://schemas.microsoft.com/office/drawing/2014/main" id="{796C992D-8081-B986-14CF-47C6E051A16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1CDF51F5-03A3-31AB-C386-A011FB943688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2 </a:t>
              </a:r>
            </a:p>
          </p:txBody>
        </p:sp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CBC1FF6E-A965-5D71-44E1-4E4B6F6BC7AB}"/>
              </a:ext>
            </a:extLst>
          </p:cNvPr>
          <p:cNvGrpSpPr/>
          <p:nvPr/>
        </p:nvGrpSpPr>
        <p:grpSpPr>
          <a:xfrm>
            <a:off x="3292638" y="1481379"/>
            <a:ext cx="1253517" cy="4945682"/>
            <a:chOff x="1343745" y="1481379"/>
            <a:chExt cx="1253517" cy="4945682"/>
          </a:xfrm>
        </p:grpSpPr>
        <p:grpSp>
          <p:nvGrpSpPr>
            <p:cNvPr id="84" name="กลุ่ม 83">
              <a:extLst>
                <a:ext uri="{FF2B5EF4-FFF2-40B4-BE49-F238E27FC236}">
                  <a16:creationId xmlns:a16="http://schemas.microsoft.com/office/drawing/2014/main" id="{DD6B71F6-0F9D-938B-6214-D4BC65F17B28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12" name="สี่เหลี่ยมผืนผ้า: มุมมน 111">
                <a:extLst>
                  <a:ext uri="{FF2B5EF4-FFF2-40B4-BE49-F238E27FC236}">
                    <a16:creationId xmlns:a16="http://schemas.microsoft.com/office/drawing/2014/main" id="{92F39380-2F35-3E8E-AF0F-631602B43D2C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3" name="สี่เหลี่ยมผืนผ้า: มุมมน 112">
                <a:extLst>
                  <a:ext uri="{FF2B5EF4-FFF2-40B4-BE49-F238E27FC236}">
                    <a16:creationId xmlns:a16="http://schemas.microsoft.com/office/drawing/2014/main" id="{7C5ACA9A-4883-40B9-18CC-B5F92E80BC4E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4" name="สี่เหลี่ยมผืนผ้า: มุมมน 113">
                <a:extLst>
                  <a:ext uri="{FF2B5EF4-FFF2-40B4-BE49-F238E27FC236}">
                    <a16:creationId xmlns:a16="http://schemas.microsoft.com/office/drawing/2014/main" id="{28AE758B-B290-4C6C-26FB-CAE0BE895FF1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5" name="สี่เหลี่ยมผืนผ้า: มุมมน 114">
                <a:extLst>
                  <a:ext uri="{FF2B5EF4-FFF2-40B4-BE49-F238E27FC236}">
                    <a16:creationId xmlns:a16="http://schemas.microsoft.com/office/drawing/2014/main" id="{B6A6B489-2319-91C5-2337-5D95329A76E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6" name="สี่เหลี่ยมผืนผ้า: มุมมน 115">
                <a:extLst>
                  <a:ext uri="{FF2B5EF4-FFF2-40B4-BE49-F238E27FC236}">
                    <a16:creationId xmlns:a16="http://schemas.microsoft.com/office/drawing/2014/main" id="{A6DDC26B-7A92-AA86-4114-4E80FBDA646A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7" name="สี่เหลี่ยมผืนผ้า: มุมมน 116">
                <a:extLst>
                  <a:ext uri="{FF2B5EF4-FFF2-40B4-BE49-F238E27FC236}">
                    <a16:creationId xmlns:a16="http://schemas.microsoft.com/office/drawing/2014/main" id="{2D2A9BF8-FA0A-0113-81E0-8952F2A02EDD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03" name="กล่องข้อความ 102">
              <a:extLst>
                <a:ext uri="{FF2B5EF4-FFF2-40B4-BE49-F238E27FC236}">
                  <a16:creationId xmlns:a16="http://schemas.microsoft.com/office/drawing/2014/main" id="{6D77E034-E237-6CB0-DDB6-C398114A0CAC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3 </a:t>
              </a:r>
            </a:p>
          </p:txBody>
        </p:sp>
      </p:grpSp>
      <p:grpSp>
        <p:nvGrpSpPr>
          <p:cNvPr id="118" name="กลุ่ม 117">
            <a:extLst>
              <a:ext uri="{FF2B5EF4-FFF2-40B4-BE49-F238E27FC236}">
                <a16:creationId xmlns:a16="http://schemas.microsoft.com/office/drawing/2014/main" id="{13AF3B9F-43E5-53EE-8C53-8DACCBD01519}"/>
              </a:ext>
            </a:extLst>
          </p:cNvPr>
          <p:cNvGrpSpPr/>
          <p:nvPr/>
        </p:nvGrpSpPr>
        <p:grpSpPr>
          <a:xfrm>
            <a:off x="4615943" y="1496971"/>
            <a:ext cx="1253517" cy="4945682"/>
            <a:chOff x="1343745" y="1481379"/>
            <a:chExt cx="1253517" cy="4945682"/>
          </a:xfrm>
        </p:grpSpPr>
        <p:grpSp>
          <p:nvGrpSpPr>
            <p:cNvPr id="119" name="กลุ่ม 118">
              <a:extLst>
                <a:ext uri="{FF2B5EF4-FFF2-40B4-BE49-F238E27FC236}">
                  <a16:creationId xmlns:a16="http://schemas.microsoft.com/office/drawing/2014/main" id="{370C8378-361B-D042-B79E-3001DF42DC8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23" name="สี่เหลี่ยมผืนผ้า: มุมมน 122">
                <a:extLst>
                  <a:ext uri="{FF2B5EF4-FFF2-40B4-BE49-F238E27FC236}">
                    <a16:creationId xmlns:a16="http://schemas.microsoft.com/office/drawing/2014/main" id="{D5B810FA-A38B-DFDD-F635-399027E64A00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4" name="สี่เหลี่ยมผืนผ้า: มุมมน 123">
                <a:extLst>
                  <a:ext uri="{FF2B5EF4-FFF2-40B4-BE49-F238E27FC236}">
                    <a16:creationId xmlns:a16="http://schemas.microsoft.com/office/drawing/2014/main" id="{7CFC4B14-5985-F713-DE2B-AEFF76E55759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5" name="สี่เหลี่ยมผืนผ้า: มุมมน 124">
                <a:extLst>
                  <a:ext uri="{FF2B5EF4-FFF2-40B4-BE49-F238E27FC236}">
                    <a16:creationId xmlns:a16="http://schemas.microsoft.com/office/drawing/2014/main" id="{B4174BDC-ED93-91BF-836E-A0F7A73EB8F6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0" name="สี่เหลี่ยมผืนผ้า: มุมมน 129">
                <a:extLst>
                  <a:ext uri="{FF2B5EF4-FFF2-40B4-BE49-F238E27FC236}">
                    <a16:creationId xmlns:a16="http://schemas.microsoft.com/office/drawing/2014/main" id="{E72613AB-9D28-33FC-A926-6C672EFDBD1C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1" name="สี่เหลี่ยมผืนผ้า: มุมมน 130">
                <a:extLst>
                  <a:ext uri="{FF2B5EF4-FFF2-40B4-BE49-F238E27FC236}">
                    <a16:creationId xmlns:a16="http://schemas.microsoft.com/office/drawing/2014/main" id="{D7CC8EA9-D9A7-5799-435C-089B4D7EE145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3" name="สี่เหลี่ยมผืนผ้า: มุมมน 132">
                <a:extLst>
                  <a:ext uri="{FF2B5EF4-FFF2-40B4-BE49-F238E27FC236}">
                    <a16:creationId xmlns:a16="http://schemas.microsoft.com/office/drawing/2014/main" id="{2D2CFE28-CF1F-4A4C-EE7F-BCF2E593085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21" name="กล่องข้อความ 120">
              <a:extLst>
                <a:ext uri="{FF2B5EF4-FFF2-40B4-BE49-F238E27FC236}">
                  <a16:creationId xmlns:a16="http://schemas.microsoft.com/office/drawing/2014/main" id="{F8AD1A4D-DF89-F7C1-7822-1C233E6E5ED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4 </a:t>
              </a:r>
            </a:p>
          </p:txBody>
        </p:sp>
      </p:grpSp>
      <p:grpSp>
        <p:nvGrpSpPr>
          <p:cNvPr id="137" name="กลุ่ม 136">
            <a:extLst>
              <a:ext uri="{FF2B5EF4-FFF2-40B4-BE49-F238E27FC236}">
                <a16:creationId xmlns:a16="http://schemas.microsoft.com/office/drawing/2014/main" id="{F7C66DCB-BDEE-85DB-8141-B671E5D82FB6}"/>
              </a:ext>
            </a:extLst>
          </p:cNvPr>
          <p:cNvGrpSpPr/>
          <p:nvPr/>
        </p:nvGrpSpPr>
        <p:grpSpPr>
          <a:xfrm>
            <a:off x="5579140" y="1481379"/>
            <a:ext cx="1253517" cy="4945682"/>
            <a:chOff x="1343745" y="1481379"/>
            <a:chExt cx="1253517" cy="4945682"/>
          </a:xfrm>
        </p:grpSpPr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C5D3F253-E693-BB93-A40E-DC8C3EBE0C63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45" name="สี่เหลี่ยมผืนผ้า: มุมมน 144">
                <a:extLst>
                  <a:ext uri="{FF2B5EF4-FFF2-40B4-BE49-F238E27FC236}">
                    <a16:creationId xmlns:a16="http://schemas.microsoft.com/office/drawing/2014/main" id="{DC1FF471-3CF7-2E10-0479-BA65A47A1824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7" name="สี่เหลี่ยมผืนผ้า: มุมมน 146">
                <a:extLst>
                  <a:ext uri="{FF2B5EF4-FFF2-40B4-BE49-F238E27FC236}">
                    <a16:creationId xmlns:a16="http://schemas.microsoft.com/office/drawing/2014/main" id="{1E6CF18B-E9C6-9E77-F8EA-1B0DE6E89056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9" name="สี่เหลี่ยมผืนผ้า: มุมมน 148">
                <a:extLst>
                  <a:ext uri="{FF2B5EF4-FFF2-40B4-BE49-F238E27FC236}">
                    <a16:creationId xmlns:a16="http://schemas.microsoft.com/office/drawing/2014/main" id="{DE961375-7AA7-7D50-56FF-4A4C572B180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0" name="สี่เหลี่ยมผืนผ้า: มุมมน 149">
                <a:extLst>
                  <a:ext uri="{FF2B5EF4-FFF2-40B4-BE49-F238E27FC236}">
                    <a16:creationId xmlns:a16="http://schemas.microsoft.com/office/drawing/2014/main" id="{5291CD80-2076-1240-10B6-2C6DE05C2B1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1" name="สี่เหลี่ยมผืนผ้า: มุมมน 150">
                <a:extLst>
                  <a:ext uri="{FF2B5EF4-FFF2-40B4-BE49-F238E27FC236}">
                    <a16:creationId xmlns:a16="http://schemas.microsoft.com/office/drawing/2014/main" id="{3F3C6E6A-243B-47D7-3D79-1B6FF3DABD42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2" name="สี่เหลี่ยมผืนผ้า: มุมมน 151">
                <a:extLst>
                  <a:ext uri="{FF2B5EF4-FFF2-40B4-BE49-F238E27FC236}">
                    <a16:creationId xmlns:a16="http://schemas.microsoft.com/office/drawing/2014/main" id="{9E498A8E-8627-264C-688F-A61B8EC94CCC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43" name="กล่องข้อความ 142">
              <a:extLst>
                <a:ext uri="{FF2B5EF4-FFF2-40B4-BE49-F238E27FC236}">
                  <a16:creationId xmlns:a16="http://schemas.microsoft.com/office/drawing/2014/main" id="{3843FADB-0D33-2DE3-2CC4-E1A533FFB900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5 </a:t>
              </a:r>
            </a:p>
          </p:txBody>
        </p:sp>
      </p:grpSp>
      <p:grpSp>
        <p:nvGrpSpPr>
          <p:cNvPr id="154" name="กลุ่ม 153">
            <a:extLst>
              <a:ext uri="{FF2B5EF4-FFF2-40B4-BE49-F238E27FC236}">
                <a16:creationId xmlns:a16="http://schemas.microsoft.com/office/drawing/2014/main" id="{49509F2F-9230-ABFD-E700-604725D30F98}"/>
              </a:ext>
            </a:extLst>
          </p:cNvPr>
          <p:cNvGrpSpPr/>
          <p:nvPr/>
        </p:nvGrpSpPr>
        <p:grpSpPr>
          <a:xfrm>
            <a:off x="6557714" y="1481379"/>
            <a:ext cx="1253517" cy="4945682"/>
            <a:chOff x="1343745" y="1481379"/>
            <a:chExt cx="1253517" cy="4945682"/>
          </a:xfrm>
        </p:grpSpPr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93F66998-C825-E78F-D869-3B156663E5FB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60" name="สี่เหลี่ยมผืนผ้า: มุมมน 159">
                <a:extLst>
                  <a:ext uri="{FF2B5EF4-FFF2-40B4-BE49-F238E27FC236}">
                    <a16:creationId xmlns:a16="http://schemas.microsoft.com/office/drawing/2014/main" id="{28ACBD2F-7D17-FBCE-FE02-74813721830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1" name="สี่เหลี่ยมผืนผ้า: มุมมน 160">
                <a:extLst>
                  <a:ext uri="{FF2B5EF4-FFF2-40B4-BE49-F238E27FC236}">
                    <a16:creationId xmlns:a16="http://schemas.microsoft.com/office/drawing/2014/main" id="{E02F58C7-1F08-ACD4-4F46-54ED9211064B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2" name="สี่เหลี่ยมผืนผ้า: มุมมน 161">
                <a:extLst>
                  <a:ext uri="{FF2B5EF4-FFF2-40B4-BE49-F238E27FC236}">
                    <a16:creationId xmlns:a16="http://schemas.microsoft.com/office/drawing/2014/main" id="{E009E535-3688-53F6-D75A-C6BB1DADDD4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3" name="สี่เหลี่ยมผืนผ้า: มุมมน 162">
                <a:extLst>
                  <a:ext uri="{FF2B5EF4-FFF2-40B4-BE49-F238E27FC236}">
                    <a16:creationId xmlns:a16="http://schemas.microsoft.com/office/drawing/2014/main" id="{0D7BE197-825C-6AAD-1FE3-E0B3B63531A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4" name="สี่เหลี่ยมผืนผ้า: มุมมน 163">
                <a:extLst>
                  <a:ext uri="{FF2B5EF4-FFF2-40B4-BE49-F238E27FC236}">
                    <a16:creationId xmlns:a16="http://schemas.microsoft.com/office/drawing/2014/main" id="{AB614F4F-EBC0-011B-AEB8-4CC2375805C4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5" name="สี่เหลี่ยมผืนผ้า: มุมมน 164">
                <a:extLst>
                  <a:ext uri="{FF2B5EF4-FFF2-40B4-BE49-F238E27FC236}">
                    <a16:creationId xmlns:a16="http://schemas.microsoft.com/office/drawing/2014/main" id="{3EA78687-4144-BAA5-BB88-9CCEC6D024CA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58" name="กล่องข้อความ 157">
              <a:extLst>
                <a:ext uri="{FF2B5EF4-FFF2-40B4-BE49-F238E27FC236}">
                  <a16:creationId xmlns:a16="http://schemas.microsoft.com/office/drawing/2014/main" id="{DBA699C4-4A8E-DD9C-D6AD-A15CB3992F4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6 </a:t>
              </a:r>
            </a:p>
          </p:txBody>
        </p:sp>
      </p:grpSp>
      <p:grpSp>
        <p:nvGrpSpPr>
          <p:cNvPr id="166" name="กลุ่ม 165">
            <a:extLst>
              <a:ext uri="{FF2B5EF4-FFF2-40B4-BE49-F238E27FC236}">
                <a16:creationId xmlns:a16="http://schemas.microsoft.com/office/drawing/2014/main" id="{8410C935-4FBE-94B5-8F00-7B3FC41E7C5F}"/>
              </a:ext>
            </a:extLst>
          </p:cNvPr>
          <p:cNvGrpSpPr/>
          <p:nvPr/>
        </p:nvGrpSpPr>
        <p:grpSpPr>
          <a:xfrm>
            <a:off x="7569242" y="1481379"/>
            <a:ext cx="1253517" cy="4945682"/>
            <a:chOff x="1343745" y="1481379"/>
            <a:chExt cx="1253517" cy="4945682"/>
          </a:xfrm>
        </p:grpSpPr>
        <p:grpSp>
          <p:nvGrpSpPr>
            <p:cNvPr id="168" name="กลุ่ม 167">
              <a:extLst>
                <a:ext uri="{FF2B5EF4-FFF2-40B4-BE49-F238E27FC236}">
                  <a16:creationId xmlns:a16="http://schemas.microsoft.com/office/drawing/2014/main" id="{4998C57F-5989-B318-92FF-AAFC7CD751F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73" name="สี่เหลี่ยมผืนผ้า: มุมมน 172">
                <a:extLst>
                  <a:ext uri="{FF2B5EF4-FFF2-40B4-BE49-F238E27FC236}">
                    <a16:creationId xmlns:a16="http://schemas.microsoft.com/office/drawing/2014/main" id="{589EC3EE-661E-D5F7-A8B4-49C2306F5EA3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4" name="สี่เหลี่ยมผืนผ้า: มุมมน 173">
                <a:extLst>
                  <a:ext uri="{FF2B5EF4-FFF2-40B4-BE49-F238E27FC236}">
                    <a16:creationId xmlns:a16="http://schemas.microsoft.com/office/drawing/2014/main" id="{128F609E-D6AD-CF65-7BF6-657B0F597A90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5" name="สี่เหลี่ยมผืนผ้า: มุมมน 174">
                <a:extLst>
                  <a:ext uri="{FF2B5EF4-FFF2-40B4-BE49-F238E27FC236}">
                    <a16:creationId xmlns:a16="http://schemas.microsoft.com/office/drawing/2014/main" id="{C8C71374-54B3-BAE1-5CB6-3E27A978F672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8" name="สี่เหลี่ยมผืนผ้า: มุมมน 177">
                <a:extLst>
                  <a:ext uri="{FF2B5EF4-FFF2-40B4-BE49-F238E27FC236}">
                    <a16:creationId xmlns:a16="http://schemas.microsoft.com/office/drawing/2014/main" id="{324D6757-0F8B-EC40-63F8-34C4FA02E8C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9" name="สี่เหลี่ยมผืนผ้า: มุมมน 178">
                <a:extLst>
                  <a:ext uri="{FF2B5EF4-FFF2-40B4-BE49-F238E27FC236}">
                    <a16:creationId xmlns:a16="http://schemas.microsoft.com/office/drawing/2014/main" id="{E19573DF-9B2E-8584-3CC6-36B60B0B9BBB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80" name="สี่เหลี่ยมผืนผ้า: มุมมน 179">
                <a:extLst>
                  <a:ext uri="{FF2B5EF4-FFF2-40B4-BE49-F238E27FC236}">
                    <a16:creationId xmlns:a16="http://schemas.microsoft.com/office/drawing/2014/main" id="{38C02D4E-1F12-4503-D94E-17818DD602F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71" name="กล่องข้อความ 170">
              <a:extLst>
                <a:ext uri="{FF2B5EF4-FFF2-40B4-BE49-F238E27FC236}">
                  <a16:creationId xmlns:a16="http://schemas.microsoft.com/office/drawing/2014/main" id="{56A74AE6-8695-7F9A-7F27-2B74DAC113A3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7 </a:t>
              </a:r>
            </a:p>
          </p:txBody>
        </p:sp>
      </p:grpSp>
      <p:grpSp>
        <p:nvGrpSpPr>
          <p:cNvPr id="181" name="กลุ่ม 180">
            <a:extLst>
              <a:ext uri="{FF2B5EF4-FFF2-40B4-BE49-F238E27FC236}">
                <a16:creationId xmlns:a16="http://schemas.microsoft.com/office/drawing/2014/main" id="{B2099D5C-4CED-1609-7D37-EC4086E5B500}"/>
              </a:ext>
            </a:extLst>
          </p:cNvPr>
          <p:cNvGrpSpPr/>
          <p:nvPr/>
        </p:nvGrpSpPr>
        <p:grpSpPr>
          <a:xfrm>
            <a:off x="8577040" y="1496971"/>
            <a:ext cx="1253517" cy="4945682"/>
            <a:chOff x="1343745" y="1481379"/>
            <a:chExt cx="1253517" cy="4945682"/>
          </a:xfrm>
        </p:grpSpPr>
        <p:grpSp>
          <p:nvGrpSpPr>
            <p:cNvPr id="182" name="กลุ่ม 181">
              <a:extLst>
                <a:ext uri="{FF2B5EF4-FFF2-40B4-BE49-F238E27FC236}">
                  <a16:creationId xmlns:a16="http://schemas.microsoft.com/office/drawing/2014/main" id="{2DB5AF2C-1003-75F8-228A-6AC843B95B0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89" name="สี่เหลี่ยมผืนผ้า: มุมมน 188">
                <a:extLst>
                  <a:ext uri="{FF2B5EF4-FFF2-40B4-BE49-F238E27FC236}">
                    <a16:creationId xmlns:a16="http://schemas.microsoft.com/office/drawing/2014/main" id="{F337A421-6F3C-A0A9-6BEA-4DE9266E6357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0" name="สี่เหลี่ยมผืนผ้า: มุมมน 189">
                <a:extLst>
                  <a:ext uri="{FF2B5EF4-FFF2-40B4-BE49-F238E27FC236}">
                    <a16:creationId xmlns:a16="http://schemas.microsoft.com/office/drawing/2014/main" id="{140EEDBD-B521-49A6-2024-59421DFF6722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1" name="สี่เหลี่ยมผืนผ้า: มุมมน 190">
                <a:extLst>
                  <a:ext uri="{FF2B5EF4-FFF2-40B4-BE49-F238E27FC236}">
                    <a16:creationId xmlns:a16="http://schemas.microsoft.com/office/drawing/2014/main" id="{715C6F7F-3AA7-38CF-4215-67820658F37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2" name="สี่เหลี่ยมผืนผ้า: มุมมน 191">
                <a:extLst>
                  <a:ext uri="{FF2B5EF4-FFF2-40B4-BE49-F238E27FC236}">
                    <a16:creationId xmlns:a16="http://schemas.microsoft.com/office/drawing/2014/main" id="{B693F2CC-5F5E-95BD-2576-0DEE2906AACE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3" name="สี่เหลี่ยมผืนผ้า: มุมมน 192">
                <a:extLst>
                  <a:ext uri="{FF2B5EF4-FFF2-40B4-BE49-F238E27FC236}">
                    <a16:creationId xmlns:a16="http://schemas.microsoft.com/office/drawing/2014/main" id="{4C8BEB76-B3D5-FE99-5B38-F6ADA22A9C6D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4" name="สี่เหลี่ยมผืนผ้า: มุมมน 193">
                <a:extLst>
                  <a:ext uri="{FF2B5EF4-FFF2-40B4-BE49-F238E27FC236}">
                    <a16:creationId xmlns:a16="http://schemas.microsoft.com/office/drawing/2014/main" id="{B12D1728-0455-3D6E-3C47-C0F1A4BEE48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85" name="กล่องข้อความ 184">
              <a:extLst>
                <a:ext uri="{FF2B5EF4-FFF2-40B4-BE49-F238E27FC236}">
                  <a16:creationId xmlns:a16="http://schemas.microsoft.com/office/drawing/2014/main" id="{85CEC7FB-CAF3-1BD8-905B-232B2A956064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8 </a:t>
              </a:r>
            </a:p>
          </p:txBody>
        </p:sp>
      </p:grpSp>
      <p:sp>
        <p:nvSpPr>
          <p:cNvPr id="195" name="กล่องข้อความ 194">
            <a:extLst>
              <a:ext uri="{FF2B5EF4-FFF2-40B4-BE49-F238E27FC236}">
                <a16:creationId xmlns:a16="http://schemas.microsoft.com/office/drawing/2014/main" id="{E9F31C1A-E360-88E6-BB27-20549DE638DE}"/>
              </a:ext>
            </a:extLst>
          </p:cNvPr>
          <p:cNvSpPr txBox="1"/>
          <p:nvPr/>
        </p:nvSpPr>
        <p:spPr>
          <a:xfrm>
            <a:off x="2342959" y="1928053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6" name="กล่องข้อความ 195">
            <a:extLst>
              <a:ext uri="{FF2B5EF4-FFF2-40B4-BE49-F238E27FC236}">
                <a16:creationId xmlns:a16="http://schemas.microsoft.com/office/drawing/2014/main" id="{8043E42E-3266-B49A-9C39-3EF095EEFF55}"/>
              </a:ext>
            </a:extLst>
          </p:cNvPr>
          <p:cNvSpPr txBox="1"/>
          <p:nvPr/>
        </p:nvSpPr>
        <p:spPr>
          <a:xfrm>
            <a:off x="3311834" y="1928021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7" name="กล่องข้อความ 196">
            <a:extLst>
              <a:ext uri="{FF2B5EF4-FFF2-40B4-BE49-F238E27FC236}">
                <a16:creationId xmlns:a16="http://schemas.microsoft.com/office/drawing/2014/main" id="{8E38D18E-559F-E0A8-78E7-580BEBFC7969}"/>
              </a:ext>
            </a:extLst>
          </p:cNvPr>
          <p:cNvSpPr txBox="1"/>
          <p:nvPr/>
        </p:nvSpPr>
        <p:spPr>
          <a:xfrm>
            <a:off x="4655194" y="1938266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8" name="กล่องข้อความ 197">
            <a:extLst>
              <a:ext uri="{FF2B5EF4-FFF2-40B4-BE49-F238E27FC236}">
                <a16:creationId xmlns:a16="http://schemas.microsoft.com/office/drawing/2014/main" id="{E68E9E8E-D2E5-71CF-83AD-414C2B8E1364}"/>
              </a:ext>
            </a:extLst>
          </p:cNvPr>
          <p:cNvSpPr txBox="1"/>
          <p:nvPr/>
        </p:nvSpPr>
        <p:spPr>
          <a:xfrm>
            <a:off x="56040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9" name="กล่องข้อความ 198">
            <a:extLst>
              <a:ext uri="{FF2B5EF4-FFF2-40B4-BE49-F238E27FC236}">
                <a16:creationId xmlns:a16="http://schemas.microsoft.com/office/drawing/2014/main" id="{120CF50C-C551-EB1E-2414-E5CA890CDA63}"/>
              </a:ext>
            </a:extLst>
          </p:cNvPr>
          <p:cNvSpPr txBox="1"/>
          <p:nvPr/>
        </p:nvSpPr>
        <p:spPr>
          <a:xfrm>
            <a:off x="6571535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0" name="กล่องข้อความ 199">
            <a:extLst>
              <a:ext uri="{FF2B5EF4-FFF2-40B4-BE49-F238E27FC236}">
                <a16:creationId xmlns:a16="http://schemas.microsoft.com/office/drawing/2014/main" id="{0F40A302-CB6E-9FB7-D483-7B8E2A4DFC1C}"/>
              </a:ext>
            </a:extLst>
          </p:cNvPr>
          <p:cNvSpPr txBox="1"/>
          <p:nvPr/>
        </p:nvSpPr>
        <p:spPr>
          <a:xfrm>
            <a:off x="7600059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1" name="กล่องข้อความ 200">
            <a:extLst>
              <a:ext uri="{FF2B5EF4-FFF2-40B4-BE49-F238E27FC236}">
                <a16:creationId xmlns:a16="http://schemas.microsoft.com/office/drawing/2014/main" id="{E9668A98-FECC-E9F6-8A4C-B0FEF70B7463}"/>
              </a:ext>
            </a:extLst>
          </p:cNvPr>
          <p:cNvSpPr txBox="1"/>
          <p:nvPr/>
        </p:nvSpPr>
        <p:spPr>
          <a:xfrm>
            <a:off x="86019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7" name="สี่เหลี่ยมผืนผ้า: มุมมน 206">
            <a:extLst>
              <a:ext uri="{FF2B5EF4-FFF2-40B4-BE49-F238E27FC236}">
                <a16:creationId xmlns:a16="http://schemas.microsoft.com/office/drawing/2014/main" id="{7CAEF58D-6357-6F75-8DAD-2ED00BA70AEA}"/>
              </a:ext>
            </a:extLst>
          </p:cNvPr>
          <p:cNvSpPr/>
          <p:nvPr/>
        </p:nvSpPr>
        <p:spPr>
          <a:xfrm>
            <a:off x="4448088" y="1496971"/>
            <a:ext cx="338700" cy="4950166"/>
          </a:xfrm>
          <a:prstGeom prst="roundRect">
            <a:avLst/>
          </a:prstGeom>
          <a:solidFill>
            <a:srgbClr val="FFF6DD"/>
          </a:solidFill>
          <a:ln w="28575">
            <a:solidFill>
              <a:srgbClr val="FEAB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กล่องข้อความ 140">
            <a:extLst>
              <a:ext uri="{FF2B5EF4-FFF2-40B4-BE49-F238E27FC236}">
                <a16:creationId xmlns:a16="http://schemas.microsoft.com/office/drawing/2014/main" id="{FD7D6D36-BCDB-4C94-AD76-F749EF1E2336}"/>
              </a:ext>
            </a:extLst>
          </p:cNvPr>
          <p:cNvSpPr txBox="1"/>
          <p:nvPr/>
        </p:nvSpPr>
        <p:spPr>
          <a:xfrm rot="16200000">
            <a:off x="2586224" y="3581746"/>
            <a:ext cx="407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ImPhaphay" pitchFamily="2" charset="0"/>
                <a:cs typeface="ImPhaphay" pitchFamily="2" charset="0"/>
              </a:rPr>
              <a:t>พักกลางวัน</a:t>
            </a:r>
          </a:p>
        </p:txBody>
      </p:sp>
      <p:pic>
        <p:nvPicPr>
          <p:cNvPr id="210" name="รูปภาพ 209">
            <a:extLst>
              <a:ext uri="{FF2B5EF4-FFF2-40B4-BE49-F238E27FC236}">
                <a16:creationId xmlns:a16="http://schemas.microsoft.com/office/drawing/2014/main" id="{DD8E3EBE-203F-C865-B113-B4FE7F9A2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42" y="119234"/>
            <a:ext cx="1223369" cy="122336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02" name="กล่องข้อความ 201">
            <a:extLst>
              <a:ext uri="{FF2B5EF4-FFF2-40B4-BE49-F238E27FC236}">
                <a16:creationId xmlns:a16="http://schemas.microsoft.com/office/drawing/2014/main" id="{87305C26-E388-4272-1794-710F59E4C1C9}"/>
              </a:ext>
            </a:extLst>
          </p:cNvPr>
          <p:cNvSpPr txBox="1"/>
          <p:nvPr/>
        </p:nvSpPr>
        <p:spPr>
          <a:xfrm rot="157177">
            <a:off x="6242617" y="204373"/>
            <a:ext cx="13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bg2">
                      <a:lumMod val="75000"/>
                    </a:scheme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ชั้น ป.4</a:t>
            </a:r>
          </a:p>
        </p:txBody>
      </p:sp>
      <p:pic>
        <p:nvPicPr>
          <p:cNvPr id="212" name="รูปภาพ 211">
            <a:extLst>
              <a:ext uri="{FF2B5EF4-FFF2-40B4-BE49-F238E27FC236}">
                <a16:creationId xmlns:a16="http://schemas.microsoft.com/office/drawing/2014/main" id="{6D7E8458-4C80-2F5F-B2EE-BD3DAB769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7"/>
          <a:stretch/>
        </p:blipFill>
        <p:spPr>
          <a:xfrm rot="20742193">
            <a:off x="4041307" y="5264335"/>
            <a:ext cx="846138" cy="613284"/>
          </a:xfrm>
          <a:prstGeom prst="rect">
            <a:avLst/>
          </a:prstGeom>
        </p:spPr>
      </p:pic>
      <p:pic>
        <p:nvPicPr>
          <p:cNvPr id="216" name="รูปภาพ 215">
            <a:extLst>
              <a:ext uri="{FF2B5EF4-FFF2-40B4-BE49-F238E27FC236}">
                <a16:creationId xmlns:a16="http://schemas.microsoft.com/office/drawing/2014/main" id="{5A09CFE4-8A34-31F0-356A-8B0E52C908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57" b="58392"/>
          <a:stretch/>
        </p:blipFill>
        <p:spPr>
          <a:xfrm>
            <a:off x="8516963" y="5374906"/>
            <a:ext cx="477747" cy="44605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87E4F89-754D-7AC9-22BA-43981DE7B5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4" t="20803" b="21853"/>
          <a:stretch/>
        </p:blipFill>
        <p:spPr>
          <a:xfrm>
            <a:off x="3061885" y="37603"/>
            <a:ext cx="637400" cy="68067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3776D70-E9AA-A116-3D33-8CCB2F5293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58" y="1165388"/>
            <a:ext cx="745476" cy="105646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2A03B39-BB2B-FAC4-4B9F-2F17B89145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" y="5477464"/>
            <a:ext cx="1227398" cy="13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EA65F6D-B41B-2120-5523-813CDBD48F72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>
            <a:gsLst>
              <a:gs pos="0">
                <a:srgbClr val="73CADB"/>
              </a:gs>
              <a:gs pos="3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2" name="รูปภาพ 221">
            <a:extLst>
              <a:ext uri="{FF2B5EF4-FFF2-40B4-BE49-F238E27FC236}">
                <a16:creationId xmlns:a16="http://schemas.microsoft.com/office/drawing/2014/main" id="{1DD850E0-A413-035A-B7AF-A960FBA9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94" y="375805"/>
            <a:ext cx="2309540" cy="132766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4CDD37-200D-2844-A448-5D24CC05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" y="87153"/>
            <a:ext cx="2234835" cy="1575953"/>
          </a:xfrm>
          <a:prstGeom prst="rect">
            <a:avLst/>
          </a:prstGeom>
        </p:spPr>
      </p:pic>
      <p:sp>
        <p:nvSpPr>
          <p:cNvPr id="11" name="สี่เหลี่ยมผืนผ้ามุมมน 11">
            <a:extLst>
              <a:ext uri="{FF2B5EF4-FFF2-40B4-BE49-F238E27FC236}">
                <a16:creationId xmlns:a16="http://schemas.microsoft.com/office/drawing/2014/main" id="{B1931F5A-A96E-4652-B5F8-3762FBC6727F}"/>
              </a:ext>
            </a:extLst>
          </p:cNvPr>
          <p:cNvSpPr/>
          <p:nvPr/>
        </p:nvSpPr>
        <p:spPr>
          <a:xfrm>
            <a:off x="3267060" y="515650"/>
            <a:ext cx="3371881" cy="625111"/>
          </a:xfrm>
          <a:prstGeom prst="roundRect">
            <a:avLst/>
          </a:prstGeom>
          <a:solidFill>
            <a:srgbClr val="FFF6DD"/>
          </a:solidFill>
          <a:ln w="19050">
            <a:solidFill>
              <a:srgbClr val="FE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339A653-BE3D-4B1F-92F3-543993F3EFC2}"/>
              </a:ext>
            </a:extLst>
          </p:cNvPr>
          <p:cNvSpPr txBox="1"/>
          <p:nvPr/>
        </p:nvSpPr>
        <p:spPr>
          <a:xfrm>
            <a:off x="3305460" y="379944"/>
            <a:ext cx="303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B5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ตารางเรียน</a:t>
            </a:r>
          </a:p>
        </p:txBody>
      </p:sp>
      <p:sp>
        <p:nvSpPr>
          <p:cNvPr id="102" name="สี่เหลี่ยมผืนผ้า: มุมมน 101">
            <a:extLst>
              <a:ext uri="{FF2B5EF4-FFF2-40B4-BE49-F238E27FC236}">
                <a16:creationId xmlns:a16="http://schemas.microsoft.com/office/drawing/2014/main" id="{D4B14EB7-3334-4875-8E24-F14A4F9A6797}"/>
              </a:ext>
            </a:extLst>
          </p:cNvPr>
          <p:cNvSpPr/>
          <p:nvPr/>
        </p:nvSpPr>
        <p:spPr>
          <a:xfrm>
            <a:off x="367118" y="2301843"/>
            <a:ext cx="1061430" cy="766217"/>
          </a:xfrm>
          <a:prstGeom prst="roundRect">
            <a:avLst/>
          </a:prstGeom>
          <a:solidFill>
            <a:srgbClr val="FBE32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5" name="สี่เหลี่ยมผืนผ้า: มุมมน 104">
            <a:extLst>
              <a:ext uri="{FF2B5EF4-FFF2-40B4-BE49-F238E27FC236}">
                <a16:creationId xmlns:a16="http://schemas.microsoft.com/office/drawing/2014/main" id="{ACFE4AAE-4649-4858-8FF0-08C08735F861}"/>
              </a:ext>
            </a:extLst>
          </p:cNvPr>
          <p:cNvSpPr/>
          <p:nvPr/>
        </p:nvSpPr>
        <p:spPr>
          <a:xfrm>
            <a:off x="367118" y="3132699"/>
            <a:ext cx="1064506" cy="750538"/>
          </a:xfrm>
          <a:prstGeom prst="roundRect">
            <a:avLst/>
          </a:prstGeom>
          <a:solidFill>
            <a:srgbClr val="B9A1DF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6" name="สี่เหลี่ยมผืนผ้า: มุมมน 105">
            <a:extLst>
              <a:ext uri="{FF2B5EF4-FFF2-40B4-BE49-F238E27FC236}">
                <a16:creationId xmlns:a16="http://schemas.microsoft.com/office/drawing/2014/main" id="{0D3AB643-65DC-4E50-9595-87C2B2BBD337}"/>
              </a:ext>
            </a:extLst>
          </p:cNvPr>
          <p:cNvSpPr/>
          <p:nvPr/>
        </p:nvSpPr>
        <p:spPr>
          <a:xfrm>
            <a:off x="373872" y="3986647"/>
            <a:ext cx="1064505" cy="750538"/>
          </a:xfrm>
          <a:prstGeom prst="roundRect">
            <a:avLst/>
          </a:prstGeom>
          <a:solidFill>
            <a:srgbClr val="FBD83E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7" name="สี่เหลี่ยมผืนผ้า: มุมมน 106">
            <a:extLst>
              <a:ext uri="{FF2B5EF4-FFF2-40B4-BE49-F238E27FC236}">
                <a16:creationId xmlns:a16="http://schemas.microsoft.com/office/drawing/2014/main" id="{F302E1B8-8753-4E8F-AEB6-163F6C132741}"/>
              </a:ext>
            </a:extLst>
          </p:cNvPr>
          <p:cNvSpPr/>
          <p:nvPr/>
        </p:nvSpPr>
        <p:spPr>
          <a:xfrm>
            <a:off x="373873" y="4834321"/>
            <a:ext cx="1064504" cy="750538"/>
          </a:xfrm>
          <a:prstGeom prst="roundRect">
            <a:avLst/>
          </a:prstGeom>
          <a:solidFill>
            <a:srgbClr val="EAB1C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8" name="สี่เหลี่ยมผืนผ้า: มุมมน 107">
            <a:extLst>
              <a:ext uri="{FF2B5EF4-FFF2-40B4-BE49-F238E27FC236}">
                <a16:creationId xmlns:a16="http://schemas.microsoft.com/office/drawing/2014/main" id="{2D67C27D-9F4D-49EF-A962-3C9063FFBACB}"/>
              </a:ext>
            </a:extLst>
          </p:cNvPr>
          <p:cNvSpPr/>
          <p:nvPr/>
        </p:nvSpPr>
        <p:spPr>
          <a:xfrm>
            <a:off x="367118" y="5676523"/>
            <a:ext cx="1084710" cy="750538"/>
          </a:xfrm>
          <a:prstGeom prst="roundRect">
            <a:avLst/>
          </a:prstGeom>
          <a:solidFill>
            <a:srgbClr val="ACE2EC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FFC1D49-0ADD-8F64-F9AF-A7A13FB4E317}"/>
              </a:ext>
            </a:extLst>
          </p:cNvPr>
          <p:cNvGrpSpPr/>
          <p:nvPr/>
        </p:nvGrpSpPr>
        <p:grpSpPr>
          <a:xfrm>
            <a:off x="356301" y="2489292"/>
            <a:ext cx="1030209" cy="3820580"/>
            <a:chOff x="402956" y="2489292"/>
            <a:chExt cx="1030209" cy="3820580"/>
          </a:xfrm>
        </p:grpSpPr>
        <p:sp>
          <p:nvSpPr>
            <p:cNvPr id="109" name="กล่องข้อความ 108">
              <a:extLst>
                <a:ext uri="{FF2B5EF4-FFF2-40B4-BE49-F238E27FC236}">
                  <a16:creationId xmlns:a16="http://schemas.microsoft.com/office/drawing/2014/main" id="{9E8FCFD7-A6B3-464D-A7E2-DC3929A64715}"/>
                </a:ext>
              </a:extLst>
            </p:cNvPr>
            <p:cNvSpPr txBox="1"/>
            <p:nvPr/>
          </p:nvSpPr>
          <p:spPr>
            <a:xfrm>
              <a:off x="540984" y="2489292"/>
              <a:ext cx="791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จันทร์</a:t>
              </a:r>
            </a:p>
          </p:txBody>
        </p:sp>
        <p:sp>
          <p:nvSpPr>
            <p:cNvPr id="111" name="กล่องข้อความ 110">
              <a:extLst>
                <a:ext uri="{FF2B5EF4-FFF2-40B4-BE49-F238E27FC236}">
                  <a16:creationId xmlns:a16="http://schemas.microsoft.com/office/drawing/2014/main" id="{29FDC6B9-F504-4461-B3B0-03DFE6AC9E16}"/>
                </a:ext>
              </a:extLst>
            </p:cNvPr>
            <p:cNvSpPr txBox="1"/>
            <p:nvPr/>
          </p:nvSpPr>
          <p:spPr>
            <a:xfrm>
              <a:off x="474071" y="3315211"/>
              <a:ext cx="86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อังคาร</a:t>
              </a:r>
            </a:p>
          </p:txBody>
        </p:sp>
        <p:sp>
          <p:nvSpPr>
            <p:cNvPr id="126" name="กล่องข้อความ 125">
              <a:extLst>
                <a:ext uri="{FF2B5EF4-FFF2-40B4-BE49-F238E27FC236}">
                  <a16:creationId xmlns:a16="http://schemas.microsoft.com/office/drawing/2014/main" id="{9066B1D8-BF9D-4955-9BA7-432BA4504394}"/>
                </a:ext>
              </a:extLst>
            </p:cNvPr>
            <p:cNvSpPr txBox="1"/>
            <p:nvPr/>
          </p:nvSpPr>
          <p:spPr>
            <a:xfrm>
              <a:off x="565350" y="4210316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พุธ</a:t>
              </a:r>
            </a:p>
          </p:txBody>
        </p:sp>
        <p:sp>
          <p:nvSpPr>
            <p:cNvPr id="127" name="กล่องข้อความ 126">
              <a:extLst>
                <a:ext uri="{FF2B5EF4-FFF2-40B4-BE49-F238E27FC236}">
                  <a16:creationId xmlns:a16="http://schemas.microsoft.com/office/drawing/2014/main" id="{D85C8ACB-F592-41F1-B66D-B3B0C9B4E82D}"/>
                </a:ext>
              </a:extLst>
            </p:cNvPr>
            <p:cNvSpPr txBox="1"/>
            <p:nvPr/>
          </p:nvSpPr>
          <p:spPr>
            <a:xfrm>
              <a:off x="402956" y="5058425"/>
              <a:ext cx="1030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พฤหัสบดี</a:t>
              </a:r>
            </a:p>
          </p:txBody>
        </p:sp>
        <p:sp>
          <p:nvSpPr>
            <p:cNvPr id="128" name="กล่องข้อความ 127">
              <a:extLst>
                <a:ext uri="{FF2B5EF4-FFF2-40B4-BE49-F238E27FC236}">
                  <a16:creationId xmlns:a16="http://schemas.microsoft.com/office/drawing/2014/main" id="{0EF77EC0-1895-4DE1-AF26-1C45A8A278D1}"/>
                </a:ext>
              </a:extLst>
            </p:cNvPr>
            <p:cNvSpPr txBox="1"/>
            <p:nvPr/>
          </p:nvSpPr>
          <p:spPr>
            <a:xfrm>
              <a:off x="557313" y="5848207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ศุกร์</a:t>
              </a: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D25AB8A9-F81E-F383-AA97-C6D7558005FA}"/>
              </a:ext>
            </a:extLst>
          </p:cNvPr>
          <p:cNvSpPr/>
          <p:nvPr/>
        </p:nvSpPr>
        <p:spPr>
          <a:xfrm>
            <a:off x="378587" y="1501452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C6A1EC7D-27EE-9CE2-7DBD-47BD59A88253}"/>
              </a:ext>
            </a:extLst>
          </p:cNvPr>
          <p:cNvSpPr/>
          <p:nvPr/>
        </p:nvSpPr>
        <p:spPr>
          <a:xfrm>
            <a:off x="376229" y="1897343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29" name="กล่องข้อความ 128">
            <a:extLst>
              <a:ext uri="{FF2B5EF4-FFF2-40B4-BE49-F238E27FC236}">
                <a16:creationId xmlns:a16="http://schemas.microsoft.com/office/drawing/2014/main" id="{57AA825F-F10D-4777-BAC7-414430F54667}"/>
              </a:ext>
            </a:extLst>
          </p:cNvPr>
          <p:cNvSpPr txBox="1"/>
          <p:nvPr/>
        </p:nvSpPr>
        <p:spPr>
          <a:xfrm>
            <a:off x="367117" y="1860869"/>
            <a:ext cx="102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วัน</a:t>
            </a:r>
          </a:p>
        </p:txBody>
      </p:sp>
      <p:sp>
        <p:nvSpPr>
          <p:cNvPr id="135" name="กล่องข้อความ 134">
            <a:extLst>
              <a:ext uri="{FF2B5EF4-FFF2-40B4-BE49-F238E27FC236}">
                <a16:creationId xmlns:a16="http://schemas.microsoft.com/office/drawing/2014/main" id="{2CE54DE5-F65F-42F0-ABAE-E97B3D1B6094}"/>
              </a:ext>
            </a:extLst>
          </p:cNvPr>
          <p:cNvSpPr txBox="1"/>
          <p:nvPr/>
        </p:nvSpPr>
        <p:spPr>
          <a:xfrm>
            <a:off x="356301" y="1468392"/>
            <a:ext cx="106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เวลา</a:t>
            </a:r>
          </a:p>
        </p:txBody>
      </p: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928B8F76-99FB-A192-E763-98C9D17D07BB}"/>
              </a:ext>
            </a:extLst>
          </p:cNvPr>
          <p:cNvGrpSpPr/>
          <p:nvPr/>
        </p:nvGrpSpPr>
        <p:grpSpPr>
          <a:xfrm>
            <a:off x="1343745" y="1481379"/>
            <a:ext cx="1296282" cy="4945682"/>
            <a:chOff x="1343745" y="1481379"/>
            <a:chExt cx="1296282" cy="4945682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918E463-E57F-A7DA-3996-491FECD215B7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42" name="สี่เหลี่ยมผืนผ้า: มุมมน 41">
                <a:extLst>
                  <a:ext uri="{FF2B5EF4-FFF2-40B4-BE49-F238E27FC236}">
                    <a16:creationId xmlns:a16="http://schemas.microsoft.com/office/drawing/2014/main" id="{68AE2280-E0FD-4D14-AE22-BC45184DDC5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28" name="สี่เหลี่ยมผืนผ้า: มุมมน 27">
                <a:extLst>
                  <a:ext uri="{FF2B5EF4-FFF2-40B4-BE49-F238E27FC236}">
                    <a16:creationId xmlns:a16="http://schemas.microsoft.com/office/drawing/2014/main" id="{C23C985D-7868-447F-82AB-00200D0E9607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5" name="สี่เหลี่ยมผืนผ้า: มุมมน 64">
                <a:extLst>
                  <a:ext uri="{FF2B5EF4-FFF2-40B4-BE49-F238E27FC236}">
                    <a16:creationId xmlns:a16="http://schemas.microsoft.com/office/drawing/2014/main" id="{C513E0FC-02AD-4278-934E-11D72576784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73" name="สี่เหลี่ยมผืนผ้า: มุมมน 72">
                <a:extLst>
                  <a:ext uri="{FF2B5EF4-FFF2-40B4-BE49-F238E27FC236}">
                    <a16:creationId xmlns:a16="http://schemas.microsoft.com/office/drawing/2014/main" id="{07EEBAF9-F406-412E-9ED3-58CEC049D5C8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1" name="สี่เหลี่ยมผืนผ้า: มุมมน 80">
                <a:extLst>
                  <a:ext uri="{FF2B5EF4-FFF2-40B4-BE49-F238E27FC236}">
                    <a16:creationId xmlns:a16="http://schemas.microsoft.com/office/drawing/2014/main" id="{2738DB22-78A2-4149-9FFE-138AB9434429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9" name="สี่เหลี่ยมผืนผ้า: มุมมน 88">
                <a:extLst>
                  <a:ext uri="{FF2B5EF4-FFF2-40B4-BE49-F238E27FC236}">
                    <a16:creationId xmlns:a16="http://schemas.microsoft.com/office/drawing/2014/main" id="{A73E8DC8-4614-46AB-98CF-13C1349F81BE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1520FF7D-028F-0830-D566-399939A510B4}"/>
                </a:ext>
              </a:extLst>
            </p:cNvPr>
            <p:cNvGrpSpPr/>
            <p:nvPr/>
          </p:nvGrpSpPr>
          <p:grpSpPr>
            <a:xfrm>
              <a:off x="1343745" y="1483094"/>
              <a:ext cx="1296282" cy="702560"/>
              <a:chOff x="1343745" y="1483094"/>
              <a:chExt cx="1296282" cy="702560"/>
            </a:xfrm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4A19EEC3-11A7-4A54-9D59-CBBF50571CE0}"/>
                  </a:ext>
                </a:extLst>
              </p:cNvPr>
              <p:cNvSpPr txBox="1"/>
              <p:nvPr/>
            </p:nvSpPr>
            <p:spPr>
              <a:xfrm>
                <a:off x="1343745" y="1483094"/>
                <a:ext cx="1253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>
                    <a:latin typeface="ImPhaphay" pitchFamily="2" charset="0"/>
                    <a:cs typeface="ImPhaphay" pitchFamily="2" charset="0"/>
                  </a:rPr>
                  <a:t>คาบ 1 </a:t>
                </a:r>
              </a:p>
            </p:txBody>
          </p: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189F0852-DB62-B3F7-40A8-3A075B61D58F}"/>
                  </a:ext>
                </a:extLst>
              </p:cNvPr>
              <p:cNvSpPr txBox="1"/>
              <p:nvPr/>
            </p:nvSpPr>
            <p:spPr>
              <a:xfrm>
                <a:off x="1386510" y="1924044"/>
                <a:ext cx="12535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dirty="0">
                    <a:latin typeface="ImPhaphay" pitchFamily="2" charset="0"/>
                    <a:cs typeface="ImPhaphay" pitchFamily="2" charset="0"/>
                  </a:rPr>
                  <a:t>09.00-09.50</a:t>
                </a:r>
              </a:p>
            </p:txBody>
          </p:sp>
        </p:grp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0AAB8896-2FB2-F67A-148A-9D3A6433819F}"/>
              </a:ext>
            </a:extLst>
          </p:cNvPr>
          <p:cNvGrpSpPr/>
          <p:nvPr/>
        </p:nvGrpSpPr>
        <p:grpSpPr>
          <a:xfrm>
            <a:off x="2319087" y="1481379"/>
            <a:ext cx="1253517" cy="4945682"/>
            <a:chOff x="1343745" y="1481379"/>
            <a:chExt cx="1253517" cy="4945682"/>
          </a:xfrm>
        </p:grpSpPr>
        <p:grpSp>
          <p:nvGrpSpPr>
            <p:cNvPr id="45" name="กลุ่ม 44">
              <a:extLst>
                <a:ext uri="{FF2B5EF4-FFF2-40B4-BE49-F238E27FC236}">
                  <a16:creationId xmlns:a16="http://schemas.microsoft.com/office/drawing/2014/main" id="{81F84536-9F7C-05EB-6866-C5E891C0FE7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52" name="สี่เหลี่ยมผืนผ้า: มุมมน 51">
                <a:extLst>
                  <a:ext uri="{FF2B5EF4-FFF2-40B4-BE49-F238E27FC236}">
                    <a16:creationId xmlns:a16="http://schemas.microsoft.com/office/drawing/2014/main" id="{D4957566-385B-3409-78EF-258D2DF2DD91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3" name="สี่เหลี่ยมผืนผ้า: มุมมน 52">
                <a:extLst>
                  <a:ext uri="{FF2B5EF4-FFF2-40B4-BE49-F238E27FC236}">
                    <a16:creationId xmlns:a16="http://schemas.microsoft.com/office/drawing/2014/main" id="{22AD96F2-DED5-8705-9579-39975FCD90BA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4" name="สี่เหลี่ยมผืนผ้า: มุมมน 53">
                <a:extLst>
                  <a:ext uri="{FF2B5EF4-FFF2-40B4-BE49-F238E27FC236}">
                    <a16:creationId xmlns:a16="http://schemas.microsoft.com/office/drawing/2014/main" id="{2889FBD4-EF13-ED83-AA29-A849E5F0091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5" name="สี่เหลี่ยมผืนผ้า: มุมมน 54">
                <a:extLst>
                  <a:ext uri="{FF2B5EF4-FFF2-40B4-BE49-F238E27FC236}">
                    <a16:creationId xmlns:a16="http://schemas.microsoft.com/office/drawing/2014/main" id="{EC4EAC44-DE1C-83C1-1821-B39C7A039E97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8" name="สี่เหลี่ยมผืนผ้า: มุมมน 57">
                <a:extLst>
                  <a:ext uri="{FF2B5EF4-FFF2-40B4-BE49-F238E27FC236}">
                    <a16:creationId xmlns:a16="http://schemas.microsoft.com/office/drawing/2014/main" id="{C43E3CE2-86CE-F2C9-8ACD-D74800D1740F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8" name="สี่เหลี่ยมผืนผ้า: มุมมน 67">
                <a:extLst>
                  <a:ext uri="{FF2B5EF4-FFF2-40B4-BE49-F238E27FC236}">
                    <a16:creationId xmlns:a16="http://schemas.microsoft.com/office/drawing/2014/main" id="{796C992D-8081-B986-14CF-47C6E051A16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1CDF51F5-03A3-31AB-C386-A011FB943688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2 </a:t>
              </a:r>
            </a:p>
          </p:txBody>
        </p:sp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CBC1FF6E-A965-5D71-44E1-4E4B6F6BC7AB}"/>
              </a:ext>
            </a:extLst>
          </p:cNvPr>
          <p:cNvGrpSpPr/>
          <p:nvPr/>
        </p:nvGrpSpPr>
        <p:grpSpPr>
          <a:xfrm>
            <a:off x="3292638" y="1481379"/>
            <a:ext cx="1253517" cy="4945682"/>
            <a:chOff x="1343745" y="1481379"/>
            <a:chExt cx="1253517" cy="4945682"/>
          </a:xfrm>
        </p:grpSpPr>
        <p:grpSp>
          <p:nvGrpSpPr>
            <p:cNvPr id="84" name="กลุ่ม 83">
              <a:extLst>
                <a:ext uri="{FF2B5EF4-FFF2-40B4-BE49-F238E27FC236}">
                  <a16:creationId xmlns:a16="http://schemas.microsoft.com/office/drawing/2014/main" id="{DD6B71F6-0F9D-938B-6214-D4BC65F17B28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12" name="สี่เหลี่ยมผืนผ้า: มุมมน 111">
                <a:extLst>
                  <a:ext uri="{FF2B5EF4-FFF2-40B4-BE49-F238E27FC236}">
                    <a16:creationId xmlns:a16="http://schemas.microsoft.com/office/drawing/2014/main" id="{92F39380-2F35-3E8E-AF0F-631602B43D2C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3" name="สี่เหลี่ยมผืนผ้า: มุมมน 112">
                <a:extLst>
                  <a:ext uri="{FF2B5EF4-FFF2-40B4-BE49-F238E27FC236}">
                    <a16:creationId xmlns:a16="http://schemas.microsoft.com/office/drawing/2014/main" id="{7C5ACA9A-4883-40B9-18CC-B5F92E80BC4E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4" name="สี่เหลี่ยมผืนผ้า: มุมมน 113">
                <a:extLst>
                  <a:ext uri="{FF2B5EF4-FFF2-40B4-BE49-F238E27FC236}">
                    <a16:creationId xmlns:a16="http://schemas.microsoft.com/office/drawing/2014/main" id="{28AE758B-B290-4C6C-26FB-CAE0BE895FF1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5" name="สี่เหลี่ยมผืนผ้า: มุมมน 114">
                <a:extLst>
                  <a:ext uri="{FF2B5EF4-FFF2-40B4-BE49-F238E27FC236}">
                    <a16:creationId xmlns:a16="http://schemas.microsoft.com/office/drawing/2014/main" id="{B6A6B489-2319-91C5-2337-5D95329A76E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6" name="สี่เหลี่ยมผืนผ้า: มุมมน 115">
                <a:extLst>
                  <a:ext uri="{FF2B5EF4-FFF2-40B4-BE49-F238E27FC236}">
                    <a16:creationId xmlns:a16="http://schemas.microsoft.com/office/drawing/2014/main" id="{A6DDC26B-7A92-AA86-4114-4E80FBDA646A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7" name="สี่เหลี่ยมผืนผ้า: มุมมน 116">
                <a:extLst>
                  <a:ext uri="{FF2B5EF4-FFF2-40B4-BE49-F238E27FC236}">
                    <a16:creationId xmlns:a16="http://schemas.microsoft.com/office/drawing/2014/main" id="{2D2A9BF8-FA0A-0113-81E0-8952F2A02EDD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03" name="กล่องข้อความ 102">
              <a:extLst>
                <a:ext uri="{FF2B5EF4-FFF2-40B4-BE49-F238E27FC236}">
                  <a16:creationId xmlns:a16="http://schemas.microsoft.com/office/drawing/2014/main" id="{6D77E034-E237-6CB0-DDB6-C398114A0CAC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3 </a:t>
              </a:r>
            </a:p>
          </p:txBody>
        </p:sp>
      </p:grpSp>
      <p:grpSp>
        <p:nvGrpSpPr>
          <p:cNvPr id="118" name="กลุ่ม 117">
            <a:extLst>
              <a:ext uri="{FF2B5EF4-FFF2-40B4-BE49-F238E27FC236}">
                <a16:creationId xmlns:a16="http://schemas.microsoft.com/office/drawing/2014/main" id="{13AF3B9F-43E5-53EE-8C53-8DACCBD01519}"/>
              </a:ext>
            </a:extLst>
          </p:cNvPr>
          <p:cNvGrpSpPr/>
          <p:nvPr/>
        </p:nvGrpSpPr>
        <p:grpSpPr>
          <a:xfrm>
            <a:off x="4615943" y="1496971"/>
            <a:ext cx="1253517" cy="4945682"/>
            <a:chOff x="1343745" y="1481379"/>
            <a:chExt cx="1253517" cy="4945682"/>
          </a:xfrm>
        </p:grpSpPr>
        <p:grpSp>
          <p:nvGrpSpPr>
            <p:cNvPr id="119" name="กลุ่ม 118">
              <a:extLst>
                <a:ext uri="{FF2B5EF4-FFF2-40B4-BE49-F238E27FC236}">
                  <a16:creationId xmlns:a16="http://schemas.microsoft.com/office/drawing/2014/main" id="{370C8378-361B-D042-B79E-3001DF42DC8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23" name="สี่เหลี่ยมผืนผ้า: มุมมน 122">
                <a:extLst>
                  <a:ext uri="{FF2B5EF4-FFF2-40B4-BE49-F238E27FC236}">
                    <a16:creationId xmlns:a16="http://schemas.microsoft.com/office/drawing/2014/main" id="{D5B810FA-A38B-DFDD-F635-399027E64A00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4" name="สี่เหลี่ยมผืนผ้า: มุมมน 123">
                <a:extLst>
                  <a:ext uri="{FF2B5EF4-FFF2-40B4-BE49-F238E27FC236}">
                    <a16:creationId xmlns:a16="http://schemas.microsoft.com/office/drawing/2014/main" id="{7CFC4B14-5985-F713-DE2B-AEFF76E55759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5" name="สี่เหลี่ยมผืนผ้า: มุมมน 124">
                <a:extLst>
                  <a:ext uri="{FF2B5EF4-FFF2-40B4-BE49-F238E27FC236}">
                    <a16:creationId xmlns:a16="http://schemas.microsoft.com/office/drawing/2014/main" id="{B4174BDC-ED93-91BF-836E-A0F7A73EB8F6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0" name="สี่เหลี่ยมผืนผ้า: มุมมน 129">
                <a:extLst>
                  <a:ext uri="{FF2B5EF4-FFF2-40B4-BE49-F238E27FC236}">
                    <a16:creationId xmlns:a16="http://schemas.microsoft.com/office/drawing/2014/main" id="{E72613AB-9D28-33FC-A926-6C672EFDBD1C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1" name="สี่เหลี่ยมผืนผ้า: มุมมน 130">
                <a:extLst>
                  <a:ext uri="{FF2B5EF4-FFF2-40B4-BE49-F238E27FC236}">
                    <a16:creationId xmlns:a16="http://schemas.microsoft.com/office/drawing/2014/main" id="{D7CC8EA9-D9A7-5799-435C-089B4D7EE145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3" name="สี่เหลี่ยมผืนผ้า: มุมมน 132">
                <a:extLst>
                  <a:ext uri="{FF2B5EF4-FFF2-40B4-BE49-F238E27FC236}">
                    <a16:creationId xmlns:a16="http://schemas.microsoft.com/office/drawing/2014/main" id="{2D2CFE28-CF1F-4A4C-EE7F-BCF2E593085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21" name="กล่องข้อความ 120">
              <a:extLst>
                <a:ext uri="{FF2B5EF4-FFF2-40B4-BE49-F238E27FC236}">
                  <a16:creationId xmlns:a16="http://schemas.microsoft.com/office/drawing/2014/main" id="{F8AD1A4D-DF89-F7C1-7822-1C233E6E5ED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4 </a:t>
              </a:r>
            </a:p>
          </p:txBody>
        </p:sp>
      </p:grpSp>
      <p:grpSp>
        <p:nvGrpSpPr>
          <p:cNvPr id="137" name="กลุ่ม 136">
            <a:extLst>
              <a:ext uri="{FF2B5EF4-FFF2-40B4-BE49-F238E27FC236}">
                <a16:creationId xmlns:a16="http://schemas.microsoft.com/office/drawing/2014/main" id="{F7C66DCB-BDEE-85DB-8141-B671E5D82FB6}"/>
              </a:ext>
            </a:extLst>
          </p:cNvPr>
          <p:cNvGrpSpPr/>
          <p:nvPr/>
        </p:nvGrpSpPr>
        <p:grpSpPr>
          <a:xfrm>
            <a:off x="5579140" y="1481379"/>
            <a:ext cx="1253517" cy="4945682"/>
            <a:chOff x="1343745" y="1481379"/>
            <a:chExt cx="1253517" cy="4945682"/>
          </a:xfrm>
        </p:grpSpPr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C5D3F253-E693-BB93-A40E-DC8C3EBE0C63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45" name="สี่เหลี่ยมผืนผ้า: มุมมน 144">
                <a:extLst>
                  <a:ext uri="{FF2B5EF4-FFF2-40B4-BE49-F238E27FC236}">
                    <a16:creationId xmlns:a16="http://schemas.microsoft.com/office/drawing/2014/main" id="{DC1FF471-3CF7-2E10-0479-BA65A47A1824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7" name="สี่เหลี่ยมผืนผ้า: มุมมน 146">
                <a:extLst>
                  <a:ext uri="{FF2B5EF4-FFF2-40B4-BE49-F238E27FC236}">
                    <a16:creationId xmlns:a16="http://schemas.microsoft.com/office/drawing/2014/main" id="{1E6CF18B-E9C6-9E77-F8EA-1B0DE6E89056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9" name="สี่เหลี่ยมผืนผ้า: มุมมน 148">
                <a:extLst>
                  <a:ext uri="{FF2B5EF4-FFF2-40B4-BE49-F238E27FC236}">
                    <a16:creationId xmlns:a16="http://schemas.microsoft.com/office/drawing/2014/main" id="{DE961375-7AA7-7D50-56FF-4A4C572B180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0" name="สี่เหลี่ยมผืนผ้า: มุมมน 149">
                <a:extLst>
                  <a:ext uri="{FF2B5EF4-FFF2-40B4-BE49-F238E27FC236}">
                    <a16:creationId xmlns:a16="http://schemas.microsoft.com/office/drawing/2014/main" id="{5291CD80-2076-1240-10B6-2C6DE05C2B1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1" name="สี่เหลี่ยมผืนผ้า: มุมมน 150">
                <a:extLst>
                  <a:ext uri="{FF2B5EF4-FFF2-40B4-BE49-F238E27FC236}">
                    <a16:creationId xmlns:a16="http://schemas.microsoft.com/office/drawing/2014/main" id="{3F3C6E6A-243B-47D7-3D79-1B6FF3DABD42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2" name="สี่เหลี่ยมผืนผ้า: มุมมน 151">
                <a:extLst>
                  <a:ext uri="{FF2B5EF4-FFF2-40B4-BE49-F238E27FC236}">
                    <a16:creationId xmlns:a16="http://schemas.microsoft.com/office/drawing/2014/main" id="{9E498A8E-8627-264C-688F-A61B8EC94CCC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43" name="กล่องข้อความ 142">
              <a:extLst>
                <a:ext uri="{FF2B5EF4-FFF2-40B4-BE49-F238E27FC236}">
                  <a16:creationId xmlns:a16="http://schemas.microsoft.com/office/drawing/2014/main" id="{3843FADB-0D33-2DE3-2CC4-E1A533FFB900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5 </a:t>
              </a:r>
            </a:p>
          </p:txBody>
        </p:sp>
      </p:grpSp>
      <p:grpSp>
        <p:nvGrpSpPr>
          <p:cNvPr id="154" name="กลุ่ม 153">
            <a:extLst>
              <a:ext uri="{FF2B5EF4-FFF2-40B4-BE49-F238E27FC236}">
                <a16:creationId xmlns:a16="http://schemas.microsoft.com/office/drawing/2014/main" id="{49509F2F-9230-ABFD-E700-604725D30F98}"/>
              </a:ext>
            </a:extLst>
          </p:cNvPr>
          <p:cNvGrpSpPr/>
          <p:nvPr/>
        </p:nvGrpSpPr>
        <p:grpSpPr>
          <a:xfrm>
            <a:off x="6557714" y="1481379"/>
            <a:ext cx="1253517" cy="4945682"/>
            <a:chOff x="1343745" y="1481379"/>
            <a:chExt cx="1253517" cy="4945682"/>
          </a:xfrm>
        </p:grpSpPr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93F66998-C825-E78F-D869-3B156663E5FB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60" name="สี่เหลี่ยมผืนผ้า: มุมมน 159">
                <a:extLst>
                  <a:ext uri="{FF2B5EF4-FFF2-40B4-BE49-F238E27FC236}">
                    <a16:creationId xmlns:a16="http://schemas.microsoft.com/office/drawing/2014/main" id="{28ACBD2F-7D17-FBCE-FE02-74813721830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1" name="สี่เหลี่ยมผืนผ้า: มุมมน 160">
                <a:extLst>
                  <a:ext uri="{FF2B5EF4-FFF2-40B4-BE49-F238E27FC236}">
                    <a16:creationId xmlns:a16="http://schemas.microsoft.com/office/drawing/2014/main" id="{E02F58C7-1F08-ACD4-4F46-54ED9211064B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2" name="สี่เหลี่ยมผืนผ้า: มุมมน 161">
                <a:extLst>
                  <a:ext uri="{FF2B5EF4-FFF2-40B4-BE49-F238E27FC236}">
                    <a16:creationId xmlns:a16="http://schemas.microsoft.com/office/drawing/2014/main" id="{E009E535-3688-53F6-D75A-C6BB1DADDD4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3" name="สี่เหลี่ยมผืนผ้า: มุมมน 162">
                <a:extLst>
                  <a:ext uri="{FF2B5EF4-FFF2-40B4-BE49-F238E27FC236}">
                    <a16:creationId xmlns:a16="http://schemas.microsoft.com/office/drawing/2014/main" id="{0D7BE197-825C-6AAD-1FE3-E0B3B63531A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4" name="สี่เหลี่ยมผืนผ้า: มุมมน 163">
                <a:extLst>
                  <a:ext uri="{FF2B5EF4-FFF2-40B4-BE49-F238E27FC236}">
                    <a16:creationId xmlns:a16="http://schemas.microsoft.com/office/drawing/2014/main" id="{AB614F4F-EBC0-011B-AEB8-4CC2375805C4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5" name="สี่เหลี่ยมผืนผ้า: มุมมน 164">
                <a:extLst>
                  <a:ext uri="{FF2B5EF4-FFF2-40B4-BE49-F238E27FC236}">
                    <a16:creationId xmlns:a16="http://schemas.microsoft.com/office/drawing/2014/main" id="{3EA78687-4144-BAA5-BB88-9CCEC6D024CA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58" name="กล่องข้อความ 157">
              <a:extLst>
                <a:ext uri="{FF2B5EF4-FFF2-40B4-BE49-F238E27FC236}">
                  <a16:creationId xmlns:a16="http://schemas.microsoft.com/office/drawing/2014/main" id="{DBA699C4-4A8E-DD9C-D6AD-A15CB3992F4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6 </a:t>
              </a:r>
            </a:p>
          </p:txBody>
        </p:sp>
      </p:grpSp>
      <p:grpSp>
        <p:nvGrpSpPr>
          <p:cNvPr id="166" name="กลุ่ม 165">
            <a:extLst>
              <a:ext uri="{FF2B5EF4-FFF2-40B4-BE49-F238E27FC236}">
                <a16:creationId xmlns:a16="http://schemas.microsoft.com/office/drawing/2014/main" id="{8410C935-4FBE-94B5-8F00-7B3FC41E7C5F}"/>
              </a:ext>
            </a:extLst>
          </p:cNvPr>
          <p:cNvGrpSpPr/>
          <p:nvPr/>
        </p:nvGrpSpPr>
        <p:grpSpPr>
          <a:xfrm>
            <a:off x="7569242" y="1481379"/>
            <a:ext cx="1253517" cy="4945682"/>
            <a:chOff x="1343745" y="1481379"/>
            <a:chExt cx="1253517" cy="4945682"/>
          </a:xfrm>
        </p:grpSpPr>
        <p:grpSp>
          <p:nvGrpSpPr>
            <p:cNvPr id="168" name="กลุ่ม 167">
              <a:extLst>
                <a:ext uri="{FF2B5EF4-FFF2-40B4-BE49-F238E27FC236}">
                  <a16:creationId xmlns:a16="http://schemas.microsoft.com/office/drawing/2014/main" id="{4998C57F-5989-B318-92FF-AAFC7CD751F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73" name="สี่เหลี่ยมผืนผ้า: มุมมน 172">
                <a:extLst>
                  <a:ext uri="{FF2B5EF4-FFF2-40B4-BE49-F238E27FC236}">
                    <a16:creationId xmlns:a16="http://schemas.microsoft.com/office/drawing/2014/main" id="{589EC3EE-661E-D5F7-A8B4-49C2306F5EA3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4" name="สี่เหลี่ยมผืนผ้า: มุมมน 173">
                <a:extLst>
                  <a:ext uri="{FF2B5EF4-FFF2-40B4-BE49-F238E27FC236}">
                    <a16:creationId xmlns:a16="http://schemas.microsoft.com/office/drawing/2014/main" id="{128F609E-D6AD-CF65-7BF6-657B0F597A90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5" name="สี่เหลี่ยมผืนผ้า: มุมมน 174">
                <a:extLst>
                  <a:ext uri="{FF2B5EF4-FFF2-40B4-BE49-F238E27FC236}">
                    <a16:creationId xmlns:a16="http://schemas.microsoft.com/office/drawing/2014/main" id="{C8C71374-54B3-BAE1-5CB6-3E27A978F672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8" name="สี่เหลี่ยมผืนผ้า: มุมมน 177">
                <a:extLst>
                  <a:ext uri="{FF2B5EF4-FFF2-40B4-BE49-F238E27FC236}">
                    <a16:creationId xmlns:a16="http://schemas.microsoft.com/office/drawing/2014/main" id="{324D6757-0F8B-EC40-63F8-34C4FA02E8C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9" name="สี่เหลี่ยมผืนผ้า: มุมมน 178">
                <a:extLst>
                  <a:ext uri="{FF2B5EF4-FFF2-40B4-BE49-F238E27FC236}">
                    <a16:creationId xmlns:a16="http://schemas.microsoft.com/office/drawing/2014/main" id="{E19573DF-9B2E-8584-3CC6-36B60B0B9BBB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80" name="สี่เหลี่ยมผืนผ้า: มุมมน 179">
                <a:extLst>
                  <a:ext uri="{FF2B5EF4-FFF2-40B4-BE49-F238E27FC236}">
                    <a16:creationId xmlns:a16="http://schemas.microsoft.com/office/drawing/2014/main" id="{38C02D4E-1F12-4503-D94E-17818DD602F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71" name="กล่องข้อความ 170">
              <a:extLst>
                <a:ext uri="{FF2B5EF4-FFF2-40B4-BE49-F238E27FC236}">
                  <a16:creationId xmlns:a16="http://schemas.microsoft.com/office/drawing/2014/main" id="{56A74AE6-8695-7F9A-7F27-2B74DAC113A3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7 </a:t>
              </a:r>
            </a:p>
          </p:txBody>
        </p:sp>
      </p:grpSp>
      <p:grpSp>
        <p:nvGrpSpPr>
          <p:cNvPr id="181" name="กลุ่ม 180">
            <a:extLst>
              <a:ext uri="{FF2B5EF4-FFF2-40B4-BE49-F238E27FC236}">
                <a16:creationId xmlns:a16="http://schemas.microsoft.com/office/drawing/2014/main" id="{B2099D5C-4CED-1609-7D37-EC4086E5B500}"/>
              </a:ext>
            </a:extLst>
          </p:cNvPr>
          <p:cNvGrpSpPr/>
          <p:nvPr/>
        </p:nvGrpSpPr>
        <p:grpSpPr>
          <a:xfrm>
            <a:off x="8577040" y="1496971"/>
            <a:ext cx="1253517" cy="4945682"/>
            <a:chOff x="1343745" y="1481379"/>
            <a:chExt cx="1253517" cy="4945682"/>
          </a:xfrm>
        </p:grpSpPr>
        <p:grpSp>
          <p:nvGrpSpPr>
            <p:cNvPr id="182" name="กลุ่ม 181">
              <a:extLst>
                <a:ext uri="{FF2B5EF4-FFF2-40B4-BE49-F238E27FC236}">
                  <a16:creationId xmlns:a16="http://schemas.microsoft.com/office/drawing/2014/main" id="{2DB5AF2C-1003-75F8-228A-6AC843B95B0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89" name="สี่เหลี่ยมผืนผ้า: มุมมน 188">
                <a:extLst>
                  <a:ext uri="{FF2B5EF4-FFF2-40B4-BE49-F238E27FC236}">
                    <a16:creationId xmlns:a16="http://schemas.microsoft.com/office/drawing/2014/main" id="{F337A421-6F3C-A0A9-6BEA-4DE9266E6357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0" name="สี่เหลี่ยมผืนผ้า: มุมมน 189">
                <a:extLst>
                  <a:ext uri="{FF2B5EF4-FFF2-40B4-BE49-F238E27FC236}">
                    <a16:creationId xmlns:a16="http://schemas.microsoft.com/office/drawing/2014/main" id="{140EEDBD-B521-49A6-2024-59421DFF6722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1" name="สี่เหลี่ยมผืนผ้า: มุมมน 190">
                <a:extLst>
                  <a:ext uri="{FF2B5EF4-FFF2-40B4-BE49-F238E27FC236}">
                    <a16:creationId xmlns:a16="http://schemas.microsoft.com/office/drawing/2014/main" id="{715C6F7F-3AA7-38CF-4215-67820658F37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2" name="สี่เหลี่ยมผืนผ้า: มุมมน 191">
                <a:extLst>
                  <a:ext uri="{FF2B5EF4-FFF2-40B4-BE49-F238E27FC236}">
                    <a16:creationId xmlns:a16="http://schemas.microsoft.com/office/drawing/2014/main" id="{B693F2CC-5F5E-95BD-2576-0DEE2906AACE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3" name="สี่เหลี่ยมผืนผ้า: มุมมน 192">
                <a:extLst>
                  <a:ext uri="{FF2B5EF4-FFF2-40B4-BE49-F238E27FC236}">
                    <a16:creationId xmlns:a16="http://schemas.microsoft.com/office/drawing/2014/main" id="{4C8BEB76-B3D5-FE99-5B38-F6ADA22A9C6D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4" name="สี่เหลี่ยมผืนผ้า: มุมมน 193">
                <a:extLst>
                  <a:ext uri="{FF2B5EF4-FFF2-40B4-BE49-F238E27FC236}">
                    <a16:creationId xmlns:a16="http://schemas.microsoft.com/office/drawing/2014/main" id="{B12D1728-0455-3D6E-3C47-C0F1A4BEE48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85" name="กล่องข้อความ 184">
              <a:extLst>
                <a:ext uri="{FF2B5EF4-FFF2-40B4-BE49-F238E27FC236}">
                  <a16:creationId xmlns:a16="http://schemas.microsoft.com/office/drawing/2014/main" id="{85CEC7FB-CAF3-1BD8-905B-232B2A956064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8 </a:t>
              </a:r>
            </a:p>
          </p:txBody>
        </p:sp>
      </p:grpSp>
      <p:sp>
        <p:nvSpPr>
          <p:cNvPr id="195" name="กล่องข้อความ 194">
            <a:extLst>
              <a:ext uri="{FF2B5EF4-FFF2-40B4-BE49-F238E27FC236}">
                <a16:creationId xmlns:a16="http://schemas.microsoft.com/office/drawing/2014/main" id="{E9F31C1A-E360-88E6-BB27-20549DE638DE}"/>
              </a:ext>
            </a:extLst>
          </p:cNvPr>
          <p:cNvSpPr txBox="1"/>
          <p:nvPr/>
        </p:nvSpPr>
        <p:spPr>
          <a:xfrm>
            <a:off x="2342959" y="1928053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6" name="กล่องข้อความ 195">
            <a:extLst>
              <a:ext uri="{FF2B5EF4-FFF2-40B4-BE49-F238E27FC236}">
                <a16:creationId xmlns:a16="http://schemas.microsoft.com/office/drawing/2014/main" id="{8043E42E-3266-B49A-9C39-3EF095EEFF55}"/>
              </a:ext>
            </a:extLst>
          </p:cNvPr>
          <p:cNvSpPr txBox="1"/>
          <p:nvPr/>
        </p:nvSpPr>
        <p:spPr>
          <a:xfrm>
            <a:off x="3311834" y="1928021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7" name="กล่องข้อความ 196">
            <a:extLst>
              <a:ext uri="{FF2B5EF4-FFF2-40B4-BE49-F238E27FC236}">
                <a16:creationId xmlns:a16="http://schemas.microsoft.com/office/drawing/2014/main" id="{8E38D18E-559F-E0A8-78E7-580BEBFC7969}"/>
              </a:ext>
            </a:extLst>
          </p:cNvPr>
          <p:cNvSpPr txBox="1"/>
          <p:nvPr/>
        </p:nvSpPr>
        <p:spPr>
          <a:xfrm>
            <a:off x="4655194" y="1938266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8" name="กล่องข้อความ 197">
            <a:extLst>
              <a:ext uri="{FF2B5EF4-FFF2-40B4-BE49-F238E27FC236}">
                <a16:creationId xmlns:a16="http://schemas.microsoft.com/office/drawing/2014/main" id="{E68E9E8E-D2E5-71CF-83AD-414C2B8E1364}"/>
              </a:ext>
            </a:extLst>
          </p:cNvPr>
          <p:cNvSpPr txBox="1"/>
          <p:nvPr/>
        </p:nvSpPr>
        <p:spPr>
          <a:xfrm>
            <a:off x="56040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9" name="กล่องข้อความ 198">
            <a:extLst>
              <a:ext uri="{FF2B5EF4-FFF2-40B4-BE49-F238E27FC236}">
                <a16:creationId xmlns:a16="http://schemas.microsoft.com/office/drawing/2014/main" id="{120CF50C-C551-EB1E-2414-E5CA890CDA63}"/>
              </a:ext>
            </a:extLst>
          </p:cNvPr>
          <p:cNvSpPr txBox="1"/>
          <p:nvPr/>
        </p:nvSpPr>
        <p:spPr>
          <a:xfrm>
            <a:off x="6571535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0" name="กล่องข้อความ 199">
            <a:extLst>
              <a:ext uri="{FF2B5EF4-FFF2-40B4-BE49-F238E27FC236}">
                <a16:creationId xmlns:a16="http://schemas.microsoft.com/office/drawing/2014/main" id="{0F40A302-CB6E-9FB7-D483-7B8E2A4DFC1C}"/>
              </a:ext>
            </a:extLst>
          </p:cNvPr>
          <p:cNvSpPr txBox="1"/>
          <p:nvPr/>
        </p:nvSpPr>
        <p:spPr>
          <a:xfrm>
            <a:off x="7600059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1" name="กล่องข้อความ 200">
            <a:extLst>
              <a:ext uri="{FF2B5EF4-FFF2-40B4-BE49-F238E27FC236}">
                <a16:creationId xmlns:a16="http://schemas.microsoft.com/office/drawing/2014/main" id="{E9668A98-FECC-E9F6-8A4C-B0FEF70B7463}"/>
              </a:ext>
            </a:extLst>
          </p:cNvPr>
          <p:cNvSpPr txBox="1"/>
          <p:nvPr/>
        </p:nvSpPr>
        <p:spPr>
          <a:xfrm>
            <a:off x="86019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7" name="สี่เหลี่ยมผืนผ้า: มุมมน 206">
            <a:extLst>
              <a:ext uri="{FF2B5EF4-FFF2-40B4-BE49-F238E27FC236}">
                <a16:creationId xmlns:a16="http://schemas.microsoft.com/office/drawing/2014/main" id="{7CAEF58D-6357-6F75-8DAD-2ED00BA70AEA}"/>
              </a:ext>
            </a:extLst>
          </p:cNvPr>
          <p:cNvSpPr/>
          <p:nvPr/>
        </p:nvSpPr>
        <p:spPr>
          <a:xfrm>
            <a:off x="4448088" y="1496971"/>
            <a:ext cx="338700" cy="4950166"/>
          </a:xfrm>
          <a:prstGeom prst="roundRect">
            <a:avLst/>
          </a:prstGeom>
          <a:solidFill>
            <a:srgbClr val="FFF6DD"/>
          </a:solidFill>
          <a:ln w="28575">
            <a:solidFill>
              <a:srgbClr val="FEAB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กล่องข้อความ 140">
            <a:extLst>
              <a:ext uri="{FF2B5EF4-FFF2-40B4-BE49-F238E27FC236}">
                <a16:creationId xmlns:a16="http://schemas.microsoft.com/office/drawing/2014/main" id="{FD7D6D36-BCDB-4C94-AD76-F749EF1E2336}"/>
              </a:ext>
            </a:extLst>
          </p:cNvPr>
          <p:cNvSpPr txBox="1"/>
          <p:nvPr/>
        </p:nvSpPr>
        <p:spPr>
          <a:xfrm rot="16200000">
            <a:off x="2586224" y="3581746"/>
            <a:ext cx="407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ImPhaphay" pitchFamily="2" charset="0"/>
                <a:cs typeface="ImPhaphay" pitchFamily="2" charset="0"/>
              </a:rPr>
              <a:t>พักกลางวัน</a:t>
            </a:r>
          </a:p>
        </p:txBody>
      </p:sp>
      <p:pic>
        <p:nvPicPr>
          <p:cNvPr id="210" name="รูปภาพ 209">
            <a:extLst>
              <a:ext uri="{FF2B5EF4-FFF2-40B4-BE49-F238E27FC236}">
                <a16:creationId xmlns:a16="http://schemas.microsoft.com/office/drawing/2014/main" id="{DD8E3EBE-203F-C865-B113-B4FE7F9A2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42" y="119234"/>
            <a:ext cx="1223369" cy="122336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02" name="กล่องข้อความ 201">
            <a:extLst>
              <a:ext uri="{FF2B5EF4-FFF2-40B4-BE49-F238E27FC236}">
                <a16:creationId xmlns:a16="http://schemas.microsoft.com/office/drawing/2014/main" id="{87305C26-E388-4272-1794-710F59E4C1C9}"/>
              </a:ext>
            </a:extLst>
          </p:cNvPr>
          <p:cNvSpPr txBox="1"/>
          <p:nvPr/>
        </p:nvSpPr>
        <p:spPr>
          <a:xfrm rot="157177">
            <a:off x="6242617" y="204373"/>
            <a:ext cx="13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bg2">
                      <a:lumMod val="75000"/>
                    </a:scheme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ชั้น ป.4</a:t>
            </a:r>
          </a:p>
        </p:txBody>
      </p:sp>
      <p:pic>
        <p:nvPicPr>
          <p:cNvPr id="212" name="รูปภาพ 211">
            <a:extLst>
              <a:ext uri="{FF2B5EF4-FFF2-40B4-BE49-F238E27FC236}">
                <a16:creationId xmlns:a16="http://schemas.microsoft.com/office/drawing/2014/main" id="{6D7E8458-4C80-2F5F-B2EE-BD3DAB769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7"/>
          <a:stretch/>
        </p:blipFill>
        <p:spPr>
          <a:xfrm rot="20742193">
            <a:off x="4041307" y="5264335"/>
            <a:ext cx="846138" cy="613284"/>
          </a:xfrm>
          <a:prstGeom prst="rect">
            <a:avLst/>
          </a:prstGeom>
        </p:spPr>
      </p:pic>
      <p:pic>
        <p:nvPicPr>
          <p:cNvPr id="216" name="รูปภาพ 215">
            <a:extLst>
              <a:ext uri="{FF2B5EF4-FFF2-40B4-BE49-F238E27FC236}">
                <a16:creationId xmlns:a16="http://schemas.microsoft.com/office/drawing/2014/main" id="{5A09CFE4-8A34-31F0-356A-8B0E52C908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57" b="58392"/>
          <a:stretch/>
        </p:blipFill>
        <p:spPr>
          <a:xfrm>
            <a:off x="8516963" y="5374906"/>
            <a:ext cx="477747" cy="446053"/>
          </a:xfrm>
          <a:prstGeom prst="rect">
            <a:avLst/>
          </a:prstGeom>
        </p:spPr>
      </p:pic>
      <p:pic>
        <p:nvPicPr>
          <p:cNvPr id="223" name="รูปภาพ 222">
            <a:extLst>
              <a:ext uri="{FF2B5EF4-FFF2-40B4-BE49-F238E27FC236}">
                <a16:creationId xmlns:a16="http://schemas.microsoft.com/office/drawing/2014/main" id="{951C56FB-32B7-8201-8ABA-90D5D68276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4" t="20803" b="21853"/>
          <a:stretch/>
        </p:blipFill>
        <p:spPr>
          <a:xfrm>
            <a:off x="3061885" y="37603"/>
            <a:ext cx="637400" cy="680673"/>
          </a:xfrm>
          <a:prstGeom prst="rect">
            <a:avLst/>
          </a:prstGeom>
        </p:spPr>
      </p:pic>
      <p:pic>
        <p:nvPicPr>
          <p:cNvPr id="224" name="รูปภาพ 223">
            <a:extLst>
              <a:ext uri="{FF2B5EF4-FFF2-40B4-BE49-F238E27FC236}">
                <a16:creationId xmlns:a16="http://schemas.microsoft.com/office/drawing/2014/main" id="{39D3D541-9811-22D1-A344-B9026B7E34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58" y="1165388"/>
            <a:ext cx="745476" cy="1056468"/>
          </a:xfrm>
          <a:prstGeom prst="rect">
            <a:avLst/>
          </a:prstGeom>
        </p:spPr>
      </p:pic>
      <p:pic>
        <p:nvPicPr>
          <p:cNvPr id="225" name="รูปภาพ 224">
            <a:extLst>
              <a:ext uri="{FF2B5EF4-FFF2-40B4-BE49-F238E27FC236}">
                <a16:creationId xmlns:a16="http://schemas.microsoft.com/office/drawing/2014/main" id="{AF37AC6D-303D-E796-01AA-E5E0FE0B2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" y="5477464"/>
            <a:ext cx="1227398" cy="13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3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EA65F6D-B41B-2120-5523-813CDBD48F72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49000">
                <a:srgbClr val="FECA7B"/>
              </a:gs>
              <a:gs pos="100000">
                <a:srgbClr val="FBAEC2"/>
              </a:gs>
              <a:gs pos="1000">
                <a:srgbClr val="FFF6D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22" name="รูปภาพ 221">
            <a:extLst>
              <a:ext uri="{FF2B5EF4-FFF2-40B4-BE49-F238E27FC236}">
                <a16:creationId xmlns:a16="http://schemas.microsoft.com/office/drawing/2014/main" id="{1DD850E0-A413-035A-B7AF-A960FBA9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94" y="375805"/>
            <a:ext cx="2309540" cy="132766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4CDD37-200D-2844-A448-5D24CC05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" y="87153"/>
            <a:ext cx="2234835" cy="1575953"/>
          </a:xfrm>
          <a:prstGeom prst="rect">
            <a:avLst/>
          </a:prstGeom>
        </p:spPr>
      </p:pic>
      <p:sp>
        <p:nvSpPr>
          <p:cNvPr id="11" name="สี่เหลี่ยมผืนผ้ามุมมน 11">
            <a:extLst>
              <a:ext uri="{FF2B5EF4-FFF2-40B4-BE49-F238E27FC236}">
                <a16:creationId xmlns:a16="http://schemas.microsoft.com/office/drawing/2014/main" id="{B1931F5A-A96E-4652-B5F8-3762FBC6727F}"/>
              </a:ext>
            </a:extLst>
          </p:cNvPr>
          <p:cNvSpPr/>
          <p:nvPr/>
        </p:nvSpPr>
        <p:spPr>
          <a:xfrm>
            <a:off x="3267060" y="515650"/>
            <a:ext cx="3371881" cy="625111"/>
          </a:xfrm>
          <a:prstGeom prst="roundRect">
            <a:avLst/>
          </a:prstGeom>
          <a:solidFill>
            <a:srgbClr val="FFF6DD"/>
          </a:solidFill>
          <a:ln w="19050">
            <a:solidFill>
              <a:srgbClr val="FE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339A653-BE3D-4B1F-92F3-543993F3EFC2}"/>
              </a:ext>
            </a:extLst>
          </p:cNvPr>
          <p:cNvSpPr txBox="1"/>
          <p:nvPr/>
        </p:nvSpPr>
        <p:spPr>
          <a:xfrm>
            <a:off x="3305460" y="379944"/>
            <a:ext cx="303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B5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ตารางเรียน</a:t>
            </a:r>
          </a:p>
        </p:txBody>
      </p:sp>
      <p:sp>
        <p:nvSpPr>
          <p:cNvPr id="102" name="สี่เหลี่ยมผืนผ้า: มุมมน 101">
            <a:extLst>
              <a:ext uri="{FF2B5EF4-FFF2-40B4-BE49-F238E27FC236}">
                <a16:creationId xmlns:a16="http://schemas.microsoft.com/office/drawing/2014/main" id="{D4B14EB7-3334-4875-8E24-F14A4F9A6797}"/>
              </a:ext>
            </a:extLst>
          </p:cNvPr>
          <p:cNvSpPr/>
          <p:nvPr/>
        </p:nvSpPr>
        <p:spPr>
          <a:xfrm>
            <a:off x="367118" y="2301843"/>
            <a:ext cx="1061430" cy="766217"/>
          </a:xfrm>
          <a:prstGeom prst="roundRect">
            <a:avLst/>
          </a:prstGeom>
          <a:solidFill>
            <a:srgbClr val="FBE32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5" name="สี่เหลี่ยมผืนผ้า: มุมมน 104">
            <a:extLst>
              <a:ext uri="{FF2B5EF4-FFF2-40B4-BE49-F238E27FC236}">
                <a16:creationId xmlns:a16="http://schemas.microsoft.com/office/drawing/2014/main" id="{ACFE4AAE-4649-4858-8FF0-08C08735F861}"/>
              </a:ext>
            </a:extLst>
          </p:cNvPr>
          <p:cNvSpPr/>
          <p:nvPr/>
        </p:nvSpPr>
        <p:spPr>
          <a:xfrm>
            <a:off x="367118" y="3132699"/>
            <a:ext cx="1064506" cy="750538"/>
          </a:xfrm>
          <a:prstGeom prst="roundRect">
            <a:avLst/>
          </a:prstGeom>
          <a:solidFill>
            <a:srgbClr val="B9A1DF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6" name="สี่เหลี่ยมผืนผ้า: มุมมน 105">
            <a:extLst>
              <a:ext uri="{FF2B5EF4-FFF2-40B4-BE49-F238E27FC236}">
                <a16:creationId xmlns:a16="http://schemas.microsoft.com/office/drawing/2014/main" id="{0D3AB643-65DC-4E50-9595-87C2B2BBD337}"/>
              </a:ext>
            </a:extLst>
          </p:cNvPr>
          <p:cNvSpPr/>
          <p:nvPr/>
        </p:nvSpPr>
        <p:spPr>
          <a:xfrm>
            <a:off x="373872" y="3986647"/>
            <a:ext cx="1064505" cy="750538"/>
          </a:xfrm>
          <a:prstGeom prst="roundRect">
            <a:avLst/>
          </a:prstGeom>
          <a:solidFill>
            <a:srgbClr val="FBD83E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7" name="สี่เหลี่ยมผืนผ้า: มุมมน 106">
            <a:extLst>
              <a:ext uri="{FF2B5EF4-FFF2-40B4-BE49-F238E27FC236}">
                <a16:creationId xmlns:a16="http://schemas.microsoft.com/office/drawing/2014/main" id="{F302E1B8-8753-4E8F-AEB6-163F6C132741}"/>
              </a:ext>
            </a:extLst>
          </p:cNvPr>
          <p:cNvSpPr/>
          <p:nvPr/>
        </p:nvSpPr>
        <p:spPr>
          <a:xfrm>
            <a:off x="373873" y="4834321"/>
            <a:ext cx="1064504" cy="750538"/>
          </a:xfrm>
          <a:prstGeom prst="roundRect">
            <a:avLst/>
          </a:prstGeom>
          <a:solidFill>
            <a:srgbClr val="EAB1C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8" name="สี่เหลี่ยมผืนผ้า: มุมมน 107">
            <a:extLst>
              <a:ext uri="{FF2B5EF4-FFF2-40B4-BE49-F238E27FC236}">
                <a16:creationId xmlns:a16="http://schemas.microsoft.com/office/drawing/2014/main" id="{2D67C27D-9F4D-49EF-A962-3C9063FFBACB}"/>
              </a:ext>
            </a:extLst>
          </p:cNvPr>
          <p:cNvSpPr/>
          <p:nvPr/>
        </p:nvSpPr>
        <p:spPr>
          <a:xfrm>
            <a:off x="367118" y="5676523"/>
            <a:ext cx="1084710" cy="750538"/>
          </a:xfrm>
          <a:prstGeom prst="roundRect">
            <a:avLst/>
          </a:prstGeom>
          <a:solidFill>
            <a:srgbClr val="ACE2EC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FFC1D49-0ADD-8F64-F9AF-A7A13FB4E317}"/>
              </a:ext>
            </a:extLst>
          </p:cNvPr>
          <p:cNvGrpSpPr/>
          <p:nvPr/>
        </p:nvGrpSpPr>
        <p:grpSpPr>
          <a:xfrm>
            <a:off x="356301" y="2489292"/>
            <a:ext cx="1030209" cy="3820580"/>
            <a:chOff x="402956" y="2489292"/>
            <a:chExt cx="1030209" cy="3820580"/>
          </a:xfrm>
        </p:grpSpPr>
        <p:sp>
          <p:nvSpPr>
            <p:cNvPr id="109" name="กล่องข้อความ 108">
              <a:extLst>
                <a:ext uri="{FF2B5EF4-FFF2-40B4-BE49-F238E27FC236}">
                  <a16:creationId xmlns:a16="http://schemas.microsoft.com/office/drawing/2014/main" id="{9E8FCFD7-A6B3-464D-A7E2-DC3929A64715}"/>
                </a:ext>
              </a:extLst>
            </p:cNvPr>
            <p:cNvSpPr txBox="1"/>
            <p:nvPr/>
          </p:nvSpPr>
          <p:spPr>
            <a:xfrm>
              <a:off x="540984" y="2489292"/>
              <a:ext cx="791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จันทร์</a:t>
              </a:r>
            </a:p>
          </p:txBody>
        </p:sp>
        <p:sp>
          <p:nvSpPr>
            <p:cNvPr id="111" name="กล่องข้อความ 110">
              <a:extLst>
                <a:ext uri="{FF2B5EF4-FFF2-40B4-BE49-F238E27FC236}">
                  <a16:creationId xmlns:a16="http://schemas.microsoft.com/office/drawing/2014/main" id="{29FDC6B9-F504-4461-B3B0-03DFE6AC9E16}"/>
                </a:ext>
              </a:extLst>
            </p:cNvPr>
            <p:cNvSpPr txBox="1"/>
            <p:nvPr/>
          </p:nvSpPr>
          <p:spPr>
            <a:xfrm>
              <a:off x="474071" y="3315211"/>
              <a:ext cx="86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อังคาร</a:t>
              </a:r>
            </a:p>
          </p:txBody>
        </p:sp>
        <p:sp>
          <p:nvSpPr>
            <p:cNvPr id="126" name="กล่องข้อความ 125">
              <a:extLst>
                <a:ext uri="{FF2B5EF4-FFF2-40B4-BE49-F238E27FC236}">
                  <a16:creationId xmlns:a16="http://schemas.microsoft.com/office/drawing/2014/main" id="{9066B1D8-BF9D-4955-9BA7-432BA4504394}"/>
                </a:ext>
              </a:extLst>
            </p:cNvPr>
            <p:cNvSpPr txBox="1"/>
            <p:nvPr/>
          </p:nvSpPr>
          <p:spPr>
            <a:xfrm>
              <a:off x="565350" y="4210316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พุธ</a:t>
              </a:r>
            </a:p>
          </p:txBody>
        </p:sp>
        <p:sp>
          <p:nvSpPr>
            <p:cNvPr id="127" name="กล่องข้อความ 126">
              <a:extLst>
                <a:ext uri="{FF2B5EF4-FFF2-40B4-BE49-F238E27FC236}">
                  <a16:creationId xmlns:a16="http://schemas.microsoft.com/office/drawing/2014/main" id="{D85C8ACB-F592-41F1-B66D-B3B0C9B4E82D}"/>
                </a:ext>
              </a:extLst>
            </p:cNvPr>
            <p:cNvSpPr txBox="1"/>
            <p:nvPr/>
          </p:nvSpPr>
          <p:spPr>
            <a:xfrm>
              <a:off x="402956" y="5058425"/>
              <a:ext cx="1030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พฤหัสบดี</a:t>
              </a:r>
            </a:p>
          </p:txBody>
        </p:sp>
        <p:sp>
          <p:nvSpPr>
            <p:cNvPr id="128" name="กล่องข้อความ 127">
              <a:extLst>
                <a:ext uri="{FF2B5EF4-FFF2-40B4-BE49-F238E27FC236}">
                  <a16:creationId xmlns:a16="http://schemas.microsoft.com/office/drawing/2014/main" id="{0EF77EC0-1895-4DE1-AF26-1C45A8A278D1}"/>
                </a:ext>
              </a:extLst>
            </p:cNvPr>
            <p:cNvSpPr txBox="1"/>
            <p:nvPr/>
          </p:nvSpPr>
          <p:spPr>
            <a:xfrm>
              <a:off x="557313" y="5848207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ศุกร์</a:t>
              </a: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D25AB8A9-F81E-F383-AA97-C6D7558005FA}"/>
              </a:ext>
            </a:extLst>
          </p:cNvPr>
          <p:cNvSpPr/>
          <p:nvPr/>
        </p:nvSpPr>
        <p:spPr>
          <a:xfrm>
            <a:off x="378587" y="1501452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C6A1EC7D-27EE-9CE2-7DBD-47BD59A88253}"/>
              </a:ext>
            </a:extLst>
          </p:cNvPr>
          <p:cNvSpPr/>
          <p:nvPr/>
        </p:nvSpPr>
        <p:spPr>
          <a:xfrm>
            <a:off x="376229" y="1897343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29" name="กล่องข้อความ 128">
            <a:extLst>
              <a:ext uri="{FF2B5EF4-FFF2-40B4-BE49-F238E27FC236}">
                <a16:creationId xmlns:a16="http://schemas.microsoft.com/office/drawing/2014/main" id="{57AA825F-F10D-4777-BAC7-414430F54667}"/>
              </a:ext>
            </a:extLst>
          </p:cNvPr>
          <p:cNvSpPr txBox="1"/>
          <p:nvPr/>
        </p:nvSpPr>
        <p:spPr>
          <a:xfrm>
            <a:off x="367117" y="1860869"/>
            <a:ext cx="102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วัน</a:t>
            </a:r>
          </a:p>
        </p:txBody>
      </p:sp>
      <p:sp>
        <p:nvSpPr>
          <p:cNvPr id="135" name="กล่องข้อความ 134">
            <a:extLst>
              <a:ext uri="{FF2B5EF4-FFF2-40B4-BE49-F238E27FC236}">
                <a16:creationId xmlns:a16="http://schemas.microsoft.com/office/drawing/2014/main" id="{2CE54DE5-F65F-42F0-ABAE-E97B3D1B6094}"/>
              </a:ext>
            </a:extLst>
          </p:cNvPr>
          <p:cNvSpPr txBox="1"/>
          <p:nvPr/>
        </p:nvSpPr>
        <p:spPr>
          <a:xfrm>
            <a:off x="356301" y="1468392"/>
            <a:ext cx="106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เวลา</a:t>
            </a:r>
          </a:p>
        </p:txBody>
      </p: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928B8F76-99FB-A192-E763-98C9D17D07BB}"/>
              </a:ext>
            </a:extLst>
          </p:cNvPr>
          <p:cNvGrpSpPr/>
          <p:nvPr/>
        </p:nvGrpSpPr>
        <p:grpSpPr>
          <a:xfrm>
            <a:off x="1343745" y="1481379"/>
            <a:ext cx="1296282" cy="4945682"/>
            <a:chOff x="1343745" y="1481379"/>
            <a:chExt cx="1296282" cy="4945682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918E463-E57F-A7DA-3996-491FECD215B7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42" name="สี่เหลี่ยมผืนผ้า: มุมมน 41">
                <a:extLst>
                  <a:ext uri="{FF2B5EF4-FFF2-40B4-BE49-F238E27FC236}">
                    <a16:creationId xmlns:a16="http://schemas.microsoft.com/office/drawing/2014/main" id="{68AE2280-E0FD-4D14-AE22-BC45184DDC5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28" name="สี่เหลี่ยมผืนผ้า: มุมมน 27">
                <a:extLst>
                  <a:ext uri="{FF2B5EF4-FFF2-40B4-BE49-F238E27FC236}">
                    <a16:creationId xmlns:a16="http://schemas.microsoft.com/office/drawing/2014/main" id="{C23C985D-7868-447F-82AB-00200D0E9607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5" name="สี่เหลี่ยมผืนผ้า: มุมมน 64">
                <a:extLst>
                  <a:ext uri="{FF2B5EF4-FFF2-40B4-BE49-F238E27FC236}">
                    <a16:creationId xmlns:a16="http://schemas.microsoft.com/office/drawing/2014/main" id="{C513E0FC-02AD-4278-934E-11D72576784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73" name="สี่เหลี่ยมผืนผ้า: มุมมน 72">
                <a:extLst>
                  <a:ext uri="{FF2B5EF4-FFF2-40B4-BE49-F238E27FC236}">
                    <a16:creationId xmlns:a16="http://schemas.microsoft.com/office/drawing/2014/main" id="{07EEBAF9-F406-412E-9ED3-58CEC049D5C8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1" name="สี่เหลี่ยมผืนผ้า: มุมมน 80">
                <a:extLst>
                  <a:ext uri="{FF2B5EF4-FFF2-40B4-BE49-F238E27FC236}">
                    <a16:creationId xmlns:a16="http://schemas.microsoft.com/office/drawing/2014/main" id="{2738DB22-78A2-4149-9FFE-138AB9434429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9" name="สี่เหลี่ยมผืนผ้า: มุมมน 88">
                <a:extLst>
                  <a:ext uri="{FF2B5EF4-FFF2-40B4-BE49-F238E27FC236}">
                    <a16:creationId xmlns:a16="http://schemas.microsoft.com/office/drawing/2014/main" id="{A73E8DC8-4614-46AB-98CF-13C1349F81BE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1520FF7D-028F-0830-D566-399939A510B4}"/>
                </a:ext>
              </a:extLst>
            </p:cNvPr>
            <p:cNvGrpSpPr/>
            <p:nvPr/>
          </p:nvGrpSpPr>
          <p:grpSpPr>
            <a:xfrm>
              <a:off x="1343745" y="1483094"/>
              <a:ext cx="1296282" cy="702560"/>
              <a:chOff x="1343745" y="1483094"/>
              <a:chExt cx="1296282" cy="702560"/>
            </a:xfrm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4A19EEC3-11A7-4A54-9D59-CBBF50571CE0}"/>
                  </a:ext>
                </a:extLst>
              </p:cNvPr>
              <p:cNvSpPr txBox="1"/>
              <p:nvPr/>
            </p:nvSpPr>
            <p:spPr>
              <a:xfrm>
                <a:off x="1343745" y="1483094"/>
                <a:ext cx="1253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>
                    <a:latin typeface="ImPhaphay" pitchFamily="2" charset="0"/>
                    <a:cs typeface="ImPhaphay" pitchFamily="2" charset="0"/>
                  </a:rPr>
                  <a:t>คาบ 1 </a:t>
                </a:r>
              </a:p>
            </p:txBody>
          </p: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189F0852-DB62-B3F7-40A8-3A075B61D58F}"/>
                  </a:ext>
                </a:extLst>
              </p:cNvPr>
              <p:cNvSpPr txBox="1"/>
              <p:nvPr/>
            </p:nvSpPr>
            <p:spPr>
              <a:xfrm>
                <a:off x="1386510" y="1924044"/>
                <a:ext cx="12535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dirty="0">
                    <a:latin typeface="ImPhaphay" pitchFamily="2" charset="0"/>
                    <a:cs typeface="ImPhaphay" pitchFamily="2" charset="0"/>
                  </a:rPr>
                  <a:t>09.00-09.50</a:t>
                </a:r>
              </a:p>
            </p:txBody>
          </p:sp>
        </p:grp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0AAB8896-2FB2-F67A-148A-9D3A6433819F}"/>
              </a:ext>
            </a:extLst>
          </p:cNvPr>
          <p:cNvGrpSpPr/>
          <p:nvPr/>
        </p:nvGrpSpPr>
        <p:grpSpPr>
          <a:xfrm>
            <a:off x="2319087" y="1481379"/>
            <a:ext cx="1253517" cy="4945682"/>
            <a:chOff x="1343745" y="1481379"/>
            <a:chExt cx="1253517" cy="4945682"/>
          </a:xfrm>
        </p:grpSpPr>
        <p:grpSp>
          <p:nvGrpSpPr>
            <p:cNvPr id="45" name="กลุ่ม 44">
              <a:extLst>
                <a:ext uri="{FF2B5EF4-FFF2-40B4-BE49-F238E27FC236}">
                  <a16:creationId xmlns:a16="http://schemas.microsoft.com/office/drawing/2014/main" id="{81F84536-9F7C-05EB-6866-C5E891C0FE7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52" name="สี่เหลี่ยมผืนผ้า: มุมมน 51">
                <a:extLst>
                  <a:ext uri="{FF2B5EF4-FFF2-40B4-BE49-F238E27FC236}">
                    <a16:creationId xmlns:a16="http://schemas.microsoft.com/office/drawing/2014/main" id="{D4957566-385B-3409-78EF-258D2DF2DD91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3" name="สี่เหลี่ยมผืนผ้า: มุมมน 52">
                <a:extLst>
                  <a:ext uri="{FF2B5EF4-FFF2-40B4-BE49-F238E27FC236}">
                    <a16:creationId xmlns:a16="http://schemas.microsoft.com/office/drawing/2014/main" id="{22AD96F2-DED5-8705-9579-39975FCD90BA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4" name="สี่เหลี่ยมผืนผ้า: มุมมน 53">
                <a:extLst>
                  <a:ext uri="{FF2B5EF4-FFF2-40B4-BE49-F238E27FC236}">
                    <a16:creationId xmlns:a16="http://schemas.microsoft.com/office/drawing/2014/main" id="{2889FBD4-EF13-ED83-AA29-A849E5F0091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5" name="สี่เหลี่ยมผืนผ้า: มุมมน 54">
                <a:extLst>
                  <a:ext uri="{FF2B5EF4-FFF2-40B4-BE49-F238E27FC236}">
                    <a16:creationId xmlns:a16="http://schemas.microsoft.com/office/drawing/2014/main" id="{EC4EAC44-DE1C-83C1-1821-B39C7A039E97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8" name="สี่เหลี่ยมผืนผ้า: มุมมน 57">
                <a:extLst>
                  <a:ext uri="{FF2B5EF4-FFF2-40B4-BE49-F238E27FC236}">
                    <a16:creationId xmlns:a16="http://schemas.microsoft.com/office/drawing/2014/main" id="{C43E3CE2-86CE-F2C9-8ACD-D74800D1740F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8" name="สี่เหลี่ยมผืนผ้า: มุมมน 67">
                <a:extLst>
                  <a:ext uri="{FF2B5EF4-FFF2-40B4-BE49-F238E27FC236}">
                    <a16:creationId xmlns:a16="http://schemas.microsoft.com/office/drawing/2014/main" id="{796C992D-8081-B986-14CF-47C6E051A16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1CDF51F5-03A3-31AB-C386-A011FB943688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2 </a:t>
              </a:r>
            </a:p>
          </p:txBody>
        </p:sp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CBC1FF6E-A965-5D71-44E1-4E4B6F6BC7AB}"/>
              </a:ext>
            </a:extLst>
          </p:cNvPr>
          <p:cNvGrpSpPr/>
          <p:nvPr/>
        </p:nvGrpSpPr>
        <p:grpSpPr>
          <a:xfrm>
            <a:off x="3292638" y="1481379"/>
            <a:ext cx="1253517" cy="4945682"/>
            <a:chOff x="1343745" y="1481379"/>
            <a:chExt cx="1253517" cy="4945682"/>
          </a:xfrm>
        </p:grpSpPr>
        <p:grpSp>
          <p:nvGrpSpPr>
            <p:cNvPr id="84" name="กลุ่ม 83">
              <a:extLst>
                <a:ext uri="{FF2B5EF4-FFF2-40B4-BE49-F238E27FC236}">
                  <a16:creationId xmlns:a16="http://schemas.microsoft.com/office/drawing/2014/main" id="{DD6B71F6-0F9D-938B-6214-D4BC65F17B28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12" name="สี่เหลี่ยมผืนผ้า: มุมมน 111">
                <a:extLst>
                  <a:ext uri="{FF2B5EF4-FFF2-40B4-BE49-F238E27FC236}">
                    <a16:creationId xmlns:a16="http://schemas.microsoft.com/office/drawing/2014/main" id="{92F39380-2F35-3E8E-AF0F-631602B43D2C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3" name="สี่เหลี่ยมผืนผ้า: มุมมน 112">
                <a:extLst>
                  <a:ext uri="{FF2B5EF4-FFF2-40B4-BE49-F238E27FC236}">
                    <a16:creationId xmlns:a16="http://schemas.microsoft.com/office/drawing/2014/main" id="{7C5ACA9A-4883-40B9-18CC-B5F92E80BC4E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4" name="สี่เหลี่ยมผืนผ้า: มุมมน 113">
                <a:extLst>
                  <a:ext uri="{FF2B5EF4-FFF2-40B4-BE49-F238E27FC236}">
                    <a16:creationId xmlns:a16="http://schemas.microsoft.com/office/drawing/2014/main" id="{28AE758B-B290-4C6C-26FB-CAE0BE895FF1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5" name="สี่เหลี่ยมผืนผ้า: มุมมน 114">
                <a:extLst>
                  <a:ext uri="{FF2B5EF4-FFF2-40B4-BE49-F238E27FC236}">
                    <a16:creationId xmlns:a16="http://schemas.microsoft.com/office/drawing/2014/main" id="{B6A6B489-2319-91C5-2337-5D95329A76E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6" name="สี่เหลี่ยมผืนผ้า: มุมมน 115">
                <a:extLst>
                  <a:ext uri="{FF2B5EF4-FFF2-40B4-BE49-F238E27FC236}">
                    <a16:creationId xmlns:a16="http://schemas.microsoft.com/office/drawing/2014/main" id="{A6DDC26B-7A92-AA86-4114-4E80FBDA646A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7" name="สี่เหลี่ยมผืนผ้า: มุมมน 116">
                <a:extLst>
                  <a:ext uri="{FF2B5EF4-FFF2-40B4-BE49-F238E27FC236}">
                    <a16:creationId xmlns:a16="http://schemas.microsoft.com/office/drawing/2014/main" id="{2D2A9BF8-FA0A-0113-81E0-8952F2A02EDD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03" name="กล่องข้อความ 102">
              <a:extLst>
                <a:ext uri="{FF2B5EF4-FFF2-40B4-BE49-F238E27FC236}">
                  <a16:creationId xmlns:a16="http://schemas.microsoft.com/office/drawing/2014/main" id="{6D77E034-E237-6CB0-DDB6-C398114A0CAC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3 </a:t>
              </a:r>
            </a:p>
          </p:txBody>
        </p:sp>
      </p:grpSp>
      <p:grpSp>
        <p:nvGrpSpPr>
          <p:cNvPr id="118" name="กลุ่ม 117">
            <a:extLst>
              <a:ext uri="{FF2B5EF4-FFF2-40B4-BE49-F238E27FC236}">
                <a16:creationId xmlns:a16="http://schemas.microsoft.com/office/drawing/2014/main" id="{13AF3B9F-43E5-53EE-8C53-8DACCBD01519}"/>
              </a:ext>
            </a:extLst>
          </p:cNvPr>
          <p:cNvGrpSpPr/>
          <p:nvPr/>
        </p:nvGrpSpPr>
        <p:grpSpPr>
          <a:xfrm>
            <a:off x="4615943" y="1496971"/>
            <a:ext cx="1253517" cy="4945682"/>
            <a:chOff x="1343745" y="1481379"/>
            <a:chExt cx="1253517" cy="4945682"/>
          </a:xfrm>
        </p:grpSpPr>
        <p:grpSp>
          <p:nvGrpSpPr>
            <p:cNvPr id="119" name="กลุ่ม 118">
              <a:extLst>
                <a:ext uri="{FF2B5EF4-FFF2-40B4-BE49-F238E27FC236}">
                  <a16:creationId xmlns:a16="http://schemas.microsoft.com/office/drawing/2014/main" id="{370C8378-361B-D042-B79E-3001DF42DC8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23" name="สี่เหลี่ยมผืนผ้า: มุมมน 122">
                <a:extLst>
                  <a:ext uri="{FF2B5EF4-FFF2-40B4-BE49-F238E27FC236}">
                    <a16:creationId xmlns:a16="http://schemas.microsoft.com/office/drawing/2014/main" id="{D5B810FA-A38B-DFDD-F635-399027E64A00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4" name="สี่เหลี่ยมผืนผ้า: มุมมน 123">
                <a:extLst>
                  <a:ext uri="{FF2B5EF4-FFF2-40B4-BE49-F238E27FC236}">
                    <a16:creationId xmlns:a16="http://schemas.microsoft.com/office/drawing/2014/main" id="{7CFC4B14-5985-F713-DE2B-AEFF76E55759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5" name="สี่เหลี่ยมผืนผ้า: มุมมน 124">
                <a:extLst>
                  <a:ext uri="{FF2B5EF4-FFF2-40B4-BE49-F238E27FC236}">
                    <a16:creationId xmlns:a16="http://schemas.microsoft.com/office/drawing/2014/main" id="{B4174BDC-ED93-91BF-836E-A0F7A73EB8F6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0" name="สี่เหลี่ยมผืนผ้า: มุมมน 129">
                <a:extLst>
                  <a:ext uri="{FF2B5EF4-FFF2-40B4-BE49-F238E27FC236}">
                    <a16:creationId xmlns:a16="http://schemas.microsoft.com/office/drawing/2014/main" id="{E72613AB-9D28-33FC-A926-6C672EFDBD1C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1" name="สี่เหลี่ยมผืนผ้า: มุมมน 130">
                <a:extLst>
                  <a:ext uri="{FF2B5EF4-FFF2-40B4-BE49-F238E27FC236}">
                    <a16:creationId xmlns:a16="http://schemas.microsoft.com/office/drawing/2014/main" id="{D7CC8EA9-D9A7-5799-435C-089B4D7EE145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3" name="สี่เหลี่ยมผืนผ้า: มุมมน 132">
                <a:extLst>
                  <a:ext uri="{FF2B5EF4-FFF2-40B4-BE49-F238E27FC236}">
                    <a16:creationId xmlns:a16="http://schemas.microsoft.com/office/drawing/2014/main" id="{2D2CFE28-CF1F-4A4C-EE7F-BCF2E593085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21" name="กล่องข้อความ 120">
              <a:extLst>
                <a:ext uri="{FF2B5EF4-FFF2-40B4-BE49-F238E27FC236}">
                  <a16:creationId xmlns:a16="http://schemas.microsoft.com/office/drawing/2014/main" id="{F8AD1A4D-DF89-F7C1-7822-1C233E6E5ED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4 </a:t>
              </a:r>
            </a:p>
          </p:txBody>
        </p:sp>
      </p:grpSp>
      <p:grpSp>
        <p:nvGrpSpPr>
          <p:cNvPr id="137" name="กลุ่ม 136">
            <a:extLst>
              <a:ext uri="{FF2B5EF4-FFF2-40B4-BE49-F238E27FC236}">
                <a16:creationId xmlns:a16="http://schemas.microsoft.com/office/drawing/2014/main" id="{F7C66DCB-BDEE-85DB-8141-B671E5D82FB6}"/>
              </a:ext>
            </a:extLst>
          </p:cNvPr>
          <p:cNvGrpSpPr/>
          <p:nvPr/>
        </p:nvGrpSpPr>
        <p:grpSpPr>
          <a:xfrm>
            <a:off x="5579140" y="1481379"/>
            <a:ext cx="1253517" cy="4945682"/>
            <a:chOff x="1343745" y="1481379"/>
            <a:chExt cx="1253517" cy="4945682"/>
          </a:xfrm>
        </p:grpSpPr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C5D3F253-E693-BB93-A40E-DC8C3EBE0C63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45" name="สี่เหลี่ยมผืนผ้า: มุมมน 144">
                <a:extLst>
                  <a:ext uri="{FF2B5EF4-FFF2-40B4-BE49-F238E27FC236}">
                    <a16:creationId xmlns:a16="http://schemas.microsoft.com/office/drawing/2014/main" id="{DC1FF471-3CF7-2E10-0479-BA65A47A1824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7" name="สี่เหลี่ยมผืนผ้า: มุมมน 146">
                <a:extLst>
                  <a:ext uri="{FF2B5EF4-FFF2-40B4-BE49-F238E27FC236}">
                    <a16:creationId xmlns:a16="http://schemas.microsoft.com/office/drawing/2014/main" id="{1E6CF18B-E9C6-9E77-F8EA-1B0DE6E89056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9" name="สี่เหลี่ยมผืนผ้า: มุมมน 148">
                <a:extLst>
                  <a:ext uri="{FF2B5EF4-FFF2-40B4-BE49-F238E27FC236}">
                    <a16:creationId xmlns:a16="http://schemas.microsoft.com/office/drawing/2014/main" id="{DE961375-7AA7-7D50-56FF-4A4C572B180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0" name="สี่เหลี่ยมผืนผ้า: มุมมน 149">
                <a:extLst>
                  <a:ext uri="{FF2B5EF4-FFF2-40B4-BE49-F238E27FC236}">
                    <a16:creationId xmlns:a16="http://schemas.microsoft.com/office/drawing/2014/main" id="{5291CD80-2076-1240-10B6-2C6DE05C2B1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1" name="สี่เหลี่ยมผืนผ้า: มุมมน 150">
                <a:extLst>
                  <a:ext uri="{FF2B5EF4-FFF2-40B4-BE49-F238E27FC236}">
                    <a16:creationId xmlns:a16="http://schemas.microsoft.com/office/drawing/2014/main" id="{3F3C6E6A-243B-47D7-3D79-1B6FF3DABD42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2" name="สี่เหลี่ยมผืนผ้า: มุมมน 151">
                <a:extLst>
                  <a:ext uri="{FF2B5EF4-FFF2-40B4-BE49-F238E27FC236}">
                    <a16:creationId xmlns:a16="http://schemas.microsoft.com/office/drawing/2014/main" id="{9E498A8E-8627-264C-688F-A61B8EC94CCC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43" name="กล่องข้อความ 142">
              <a:extLst>
                <a:ext uri="{FF2B5EF4-FFF2-40B4-BE49-F238E27FC236}">
                  <a16:creationId xmlns:a16="http://schemas.microsoft.com/office/drawing/2014/main" id="{3843FADB-0D33-2DE3-2CC4-E1A533FFB900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5 </a:t>
              </a:r>
            </a:p>
          </p:txBody>
        </p:sp>
      </p:grpSp>
      <p:grpSp>
        <p:nvGrpSpPr>
          <p:cNvPr id="154" name="กลุ่ม 153">
            <a:extLst>
              <a:ext uri="{FF2B5EF4-FFF2-40B4-BE49-F238E27FC236}">
                <a16:creationId xmlns:a16="http://schemas.microsoft.com/office/drawing/2014/main" id="{49509F2F-9230-ABFD-E700-604725D30F98}"/>
              </a:ext>
            </a:extLst>
          </p:cNvPr>
          <p:cNvGrpSpPr/>
          <p:nvPr/>
        </p:nvGrpSpPr>
        <p:grpSpPr>
          <a:xfrm>
            <a:off x="6557714" y="1481379"/>
            <a:ext cx="1253517" cy="4945682"/>
            <a:chOff x="1343745" y="1481379"/>
            <a:chExt cx="1253517" cy="4945682"/>
          </a:xfrm>
        </p:grpSpPr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93F66998-C825-E78F-D869-3B156663E5FB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60" name="สี่เหลี่ยมผืนผ้า: มุมมน 159">
                <a:extLst>
                  <a:ext uri="{FF2B5EF4-FFF2-40B4-BE49-F238E27FC236}">
                    <a16:creationId xmlns:a16="http://schemas.microsoft.com/office/drawing/2014/main" id="{28ACBD2F-7D17-FBCE-FE02-74813721830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1" name="สี่เหลี่ยมผืนผ้า: มุมมน 160">
                <a:extLst>
                  <a:ext uri="{FF2B5EF4-FFF2-40B4-BE49-F238E27FC236}">
                    <a16:creationId xmlns:a16="http://schemas.microsoft.com/office/drawing/2014/main" id="{E02F58C7-1F08-ACD4-4F46-54ED9211064B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2" name="สี่เหลี่ยมผืนผ้า: มุมมน 161">
                <a:extLst>
                  <a:ext uri="{FF2B5EF4-FFF2-40B4-BE49-F238E27FC236}">
                    <a16:creationId xmlns:a16="http://schemas.microsoft.com/office/drawing/2014/main" id="{E009E535-3688-53F6-D75A-C6BB1DADDD4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3" name="สี่เหลี่ยมผืนผ้า: มุมมน 162">
                <a:extLst>
                  <a:ext uri="{FF2B5EF4-FFF2-40B4-BE49-F238E27FC236}">
                    <a16:creationId xmlns:a16="http://schemas.microsoft.com/office/drawing/2014/main" id="{0D7BE197-825C-6AAD-1FE3-E0B3B63531A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4" name="สี่เหลี่ยมผืนผ้า: มุมมน 163">
                <a:extLst>
                  <a:ext uri="{FF2B5EF4-FFF2-40B4-BE49-F238E27FC236}">
                    <a16:creationId xmlns:a16="http://schemas.microsoft.com/office/drawing/2014/main" id="{AB614F4F-EBC0-011B-AEB8-4CC2375805C4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5" name="สี่เหลี่ยมผืนผ้า: มุมมน 164">
                <a:extLst>
                  <a:ext uri="{FF2B5EF4-FFF2-40B4-BE49-F238E27FC236}">
                    <a16:creationId xmlns:a16="http://schemas.microsoft.com/office/drawing/2014/main" id="{3EA78687-4144-BAA5-BB88-9CCEC6D024CA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58" name="กล่องข้อความ 157">
              <a:extLst>
                <a:ext uri="{FF2B5EF4-FFF2-40B4-BE49-F238E27FC236}">
                  <a16:creationId xmlns:a16="http://schemas.microsoft.com/office/drawing/2014/main" id="{DBA699C4-4A8E-DD9C-D6AD-A15CB3992F4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6 </a:t>
              </a:r>
            </a:p>
          </p:txBody>
        </p:sp>
      </p:grpSp>
      <p:grpSp>
        <p:nvGrpSpPr>
          <p:cNvPr id="166" name="กลุ่ม 165">
            <a:extLst>
              <a:ext uri="{FF2B5EF4-FFF2-40B4-BE49-F238E27FC236}">
                <a16:creationId xmlns:a16="http://schemas.microsoft.com/office/drawing/2014/main" id="{8410C935-4FBE-94B5-8F00-7B3FC41E7C5F}"/>
              </a:ext>
            </a:extLst>
          </p:cNvPr>
          <p:cNvGrpSpPr/>
          <p:nvPr/>
        </p:nvGrpSpPr>
        <p:grpSpPr>
          <a:xfrm>
            <a:off x="7569242" y="1481379"/>
            <a:ext cx="1253517" cy="4945682"/>
            <a:chOff x="1343745" y="1481379"/>
            <a:chExt cx="1253517" cy="4945682"/>
          </a:xfrm>
        </p:grpSpPr>
        <p:grpSp>
          <p:nvGrpSpPr>
            <p:cNvPr id="168" name="กลุ่ม 167">
              <a:extLst>
                <a:ext uri="{FF2B5EF4-FFF2-40B4-BE49-F238E27FC236}">
                  <a16:creationId xmlns:a16="http://schemas.microsoft.com/office/drawing/2014/main" id="{4998C57F-5989-B318-92FF-AAFC7CD751F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73" name="สี่เหลี่ยมผืนผ้า: มุมมน 172">
                <a:extLst>
                  <a:ext uri="{FF2B5EF4-FFF2-40B4-BE49-F238E27FC236}">
                    <a16:creationId xmlns:a16="http://schemas.microsoft.com/office/drawing/2014/main" id="{589EC3EE-661E-D5F7-A8B4-49C2306F5EA3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4" name="สี่เหลี่ยมผืนผ้า: มุมมน 173">
                <a:extLst>
                  <a:ext uri="{FF2B5EF4-FFF2-40B4-BE49-F238E27FC236}">
                    <a16:creationId xmlns:a16="http://schemas.microsoft.com/office/drawing/2014/main" id="{128F609E-D6AD-CF65-7BF6-657B0F597A90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5" name="สี่เหลี่ยมผืนผ้า: มุมมน 174">
                <a:extLst>
                  <a:ext uri="{FF2B5EF4-FFF2-40B4-BE49-F238E27FC236}">
                    <a16:creationId xmlns:a16="http://schemas.microsoft.com/office/drawing/2014/main" id="{C8C71374-54B3-BAE1-5CB6-3E27A978F672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8" name="สี่เหลี่ยมผืนผ้า: มุมมน 177">
                <a:extLst>
                  <a:ext uri="{FF2B5EF4-FFF2-40B4-BE49-F238E27FC236}">
                    <a16:creationId xmlns:a16="http://schemas.microsoft.com/office/drawing/2014/main" id="{324D6757-0F8B-EC40-63F8-34C4FA02E8C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9" name="สี่เหลี่ยมผืนผ้า: มุมมน 178">
                <a:extLst>
                  <a:ext uri="{FF2B5EF4-FFF2-40B4-BE49-F238E27FC236}">
                    <a16:creationId xmlns:a16="http://schemas.microsoft.com/office/drawing/2014/main" id="{E19573DF-9B2E-8584-3CC6-36B60B0B9BBB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80" name="สี่เหลี่ยมผืนผ้า: มุมมน 179">
                <a:extLst>
                  <a:ext uri="{FF2B5EF4-FFF2-40B4-BE49-F238E27FC236}">
                    <a16:creationId xmlns:a16="http://schemas.microsoft.com/office/drawing/2014/main" id="{38C02D4E-1F12-4503-D94E-17818DD602F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71" name="กล่องข้อความ 170">
              <a:extLst>
                <a:ext uri="{FF2B5EF4-FFF2-40B4-BE49-F238E27FC236}">
                  <a16:creationId xmlns:a16="http://schemas.microsoft.com/office/drawing/2014/main" id="{56A74AE6-8695-7F9A-7F27-2B74DAC113A3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7 </a:t>
              </a:r>
            </a:p>
          </p:txBody>
        </p:sp>
      </p:grpSp>
      <p:grpSp>
        <p:nvGrpSpPr>
          <p:cNvPr id="181" name="กลุ่ม 180">
            <a:extLst>
              <a:ext uri="{FF2B5EF4-FFF2-40B4-BE49-F238E27FC236}">
                <a16:creationId xmlns:a16="http://schemas.microsoft.com/office/drawing/2014/main" id="{B2099D5C-4CED-1609-7D37-EC4086E5B500}"/>
              </a:ext>
            </a:extLst>
          </p:cNvPr>
          <p:cNvGrpSpPr/>
          <p:nvPr/>
        </p:nvGrpSpPr>
        <p:grpSpPr>
          <a:xfrm>
            <a:off x="8577040" y="1496971"/>
            <a:ext cx="1253517" cy="4945682"/>
            <a:chOff x="1343745" y="1481379"/>
            <a:chExt cx="1253517" cy="4945682"/>
          </a:xfrm>
        </p:grpSpPr>
        <p:grpSp>
          <p:nvGrpSpPr>
            <p:cNvPr id="182" name="กลุ่ม 181">
              <a:extLst>
                <a:ext uri="{FF2B5EF4-FFF2-40B4-BE49-F238E27FC236}">
                  <a16:creationId xmlns:a16="http://schemas.microsoft.com/office/drawing/2014/main" id="{2DB5AF2C-1003-75F8-228A-6AC843B95B0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89" name="สี่เหลี่ยมผืนผ้า: มุมมน 188">
                <a:extLst>
                  <a:ext uri="{FF2B5EF4-FFF2-40B4-BE49-F238E27FC236}">
                    <a16:creationId xmlns:a16="http://schemas.microsoft.com/office/drawing/2014/main" id="{F337A421-6F3C-A0A9-6BEA-4DE9266E6357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0" name="สี่เหลี่ยมผืนผ้า: มุมมน 189">
                <a:extLst>
                  <a:ext uri="{FF2B5EF4-FFF2-40B4-BE49-F238E27FC236}">
                    <a16:creationId xmlns:a16="http://schemas.microsoft.com/office/drawing/2014/main" id="{140EEDBD-B521-49A6-2024-59421DFF6722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1" name="สี่เหลี่ยมผืนผ้า: มุมมน 190">
                <a:extLst>
                  <a:ext uri="{FF2B5EF4-FFF2-40B4-BE49-F238E27FC236}">
                    <a16:creationId xmlns:a16="http://schemas.microsoft.com/office/drawing/2014/main" id="{715C6F7F-3AA7-38CF-4215-67820658F37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2" name="สี่เหลี่ยมผืนผ้า: มุมมน 191">
                <a:extLst>
                  <a:ext uri="{FF2B5EF4-FFF2-40B4-BE49-F238E27FC236}">
                    <a16:creationId xmlns:a16="http://schemas.microsoft.com/office/drawing/2014/main" id="{B693F2CC-5F5E-95BD-2576-0DEE2906AACE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3" name="สี่เหลี่ยมผืนผ้า: มุมมน 192">
                <a:extLst>
                  <a:ext uri="{FF2B5EF4-FFF2-40B4-BE49-F238E27FC236}">
                    <a16:creationId xmlns:a16="http://schemas.microsoft.com/office/drawing/2014/main" id="{4C8BEB76-B3D5-FE99-5B38-F6ADA22A9C6D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4" name="สี่เหลี่ยมผืนผ้า: มุมมน 193">
                <a:extLst>
                  <a:ext uri="{FF2B5EF4-FFF2-40B4-BE49-F238E27FC236}">
                    <a16:creationId xmlns:a16="http://schemas.microsoft.com/office/drawing/2014/main" id="{B12D1728-0455-3D6E-3C47-C0F1A4BEE48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85" name="กล่องข้อความ 184">
              <a:extLst>
                <a:ext uri="{FF2B5EF4-FFF2-40B4-BE49-F238E27FC236}">
                  <a16:creationId xmlns:a16="http://schemas.microsoft.com/office/drawing/2014/main" id="{85CEC7FB-CAF3-1BD8-905B-232B2A956064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8 </a:t>
              </a:r>
            </a:p>
          </p:txBody>
        </p:sp>
      </p:grpSp>
      <p:sp>
        <p:nvSpPr>
          <p:cNvPr id="195" name="กล่องข้อความ 194">
            <a:extLst>
              <a:ext uri="{FF2B5EF4-FFF2-40B4-BE49-F238E27FC236}">
                <a16:creationId xmlns:a16="http://schemas.microsoft.com/office/drawing/2014/main" id="{E9F31C1A-E360-88E6-BB27-20549DE638DE}"/>
              </a:ext>
            </a:extLst>
          </p:cNvPr>
          <p:cNvSpPr txBox="1"/>
          <p:nvPr/>
        </p:nvSpPr>
        <p:spPr>
          <a:xfrm>
            <a:off x="2342959" y="1928053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6" name="กล่องข้อความ 195">
            <a:extLst>
              <a:ext uri="{FF2B5EF4-FFF2-40B4-BE49-F238E27FC236}">
                <a16:creationId xmlns:a16="http://schemas.microsoft.com/office/drawing/2014/main" id="{8043E42E-3266-B49A-9C39-3EF095EEFF55}"/>
              </a:ext>
            </a:extLst>
          </p:cNvPr>
          <p:cNvSpPr txBox="1"/>
          <p:nvPr/>
        </p:nvSpPr>
        <p:spPr>
          <a:xfrm>
            <a:off x="3311834" y="1928021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7" name="กล่องข้อความ 196">
            <a:extLst>
              <a:ext uri="{FF2B5EF4-FFF2-40B4-BE49-F238E27FC236}">
                <a16:creationId xmlns:a16="http://schemas.microsoft.com/office/drawing/2014/main" id="{8E38D18E-559F-E0A8-78E7-580BEBFC7969}"/>
              </a:ext>
            </a:extLst>
          </p:cNvPr>
          <p:cNvSpPr txBox="1"/>
          <p:nvPr/>
        </p:nvSpPr>
        <p:spPr>
          <a:xfrm>
            <a:off x="4655194" y="1938266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8" name="กล่องข้อความ 197">
            <a:extLst>
              <a:ext uri="{FF2B5EF4-FFF2-40B4-BE49-F238E27FC236}">
                <a16:creationId xmlns:a16="http://schemas.microsoft.com/office/drawing/2014/main" id="{E68E9E8E-D2E5-71CF-83AD-414C2B8E1364}"/>
              </a:ext>
            </a:extLst>
          </p:cNvPr>
          <p:cNvSpPr txBox="1"/>
          <p:nvPr/>
        </p:nvSpPr>
        <p:spPr>
          <a:xfrm>
            <a:off x="56040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9" name="กล่องข้อความ 198">
            <a:extLst>
              <a:ext uri="{FF2B5EF4-FFF2-40B4-BE49-F238E27FC236}">
                <a16:creationId xmlns:a16="http://schemas.microsoft.com/office/drawing/2014/main" id="{120CF50C-C551-EB1E-2414-E5CA890CDA63}"/>
              </a:ext>
            </a:extLst>
          </p:cNvPr>
          <p:cNvSpPr txBox="1"/>
          <p:nvPr/>
        </p:nvSpPr>
        <p:spPr>
          <a:xfrm>
            <a:off x="6571535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0" name="กล่องข้อความ 199">
            <a:extLst>
              <a:ext uri="{FF2B5EF4-FFF2-40B4-BE49-F238E27FC236}">
                <a16:creationId xmlns:a16="http://schemas.microsoft.com/office/drawing/2014/main" id="{0F40A302-CB6E-9FB7-D483-7B8E2A4DFC1C}"/>
              </a:ext>
            </a:extLst>
          </p:cNvPr>
          <p:cNvSpPr txBox="1"/>
          <p:nvPr/>
        </p:nvSpPr>
        <p:spPr>
          <a:xfrm>
            <a:off x="7600059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1" name="กล่องข้อความ 200">
            <a:extLst>
              <a:ext uri="{FF2B5EF4-FFF2-40B4-BE49-F238E27FC236}">
                <a16:creationId xmlns:a16="http://schemas.microsoft.com/office/drawing/2014/main" id="{E9668A98-FECC-E9F6-8A4C-B0FEF70B7463}"/>
              </a:ext>
            </a:extLst>
          </p:cNvPr>
          <p:cNvSpPr txBox="1"/>
          <p:nvPr/>
        </p:nvSpPr>
        <p:spPr>
          <a:xfrm>
            <a:off x="86019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7" name="สี่เหลี่ยมผืนผ้า: มุมมน 206">
            <a:extLst>
              <a:ext uri="{FF2B5EF4-FFF2-40B4-BE49-F238E27FC236}">
                <a16:creationId xmlns:a16="http://schemas.microsoft.com/office/drawing/2014/main" id="{7CAEF58D-6357-6F75-8DAD-2ED00BA70AEA}"/>
              </a:ext>
            </a:extLst>
          </p:cNvPr>
          <p:cNvSpPr/>
          <p:nvPr/>
        </p:nvSpPr>
        <p:spPr>
          <a:xfrm>
            <a:off x="4448088" y="1496971"/>
            <a:ext cx="338700" cy="4950166"/>
          </a:xfrm>
          <a:prstGeom prst="roundRect">
            <a:avLst/>
          </a:prstGeom>
          <a:solidFill>
            <a:srgbClr val="FFF6DD"/>
          </a:solidFill>
          <a:ln w="28575">
            <a:solidFill>
              <a:srgbClr val="FEAB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กล่องข้อความ 140">
            <a:extLst>
              <a:ext uri="{FF2B5EF4-FFF2-40B4-BE49-F238E27FC236}">
                <a16:creationId xmlns:a16="http://schemas.microsoft.com/office/drawing/2014/main" id="{FD7D6D36-BCDB-4C94-AD76-F749EF1E2336}"/>
              </a:ext>
            </a:extLst>
          </p:cNvPr>
          <p:cNvSpPr txBox="1"/>
          <p:nvPr/>
        </p:nvSpPr>
        <p:spPr>
          <a:xfrm rot="16200000">
            <a:off x="2586224" y="3581746"/>
            <a:ext cx="407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ImPhaphay" pitchFamily="2" charset="0"/>
                <a:cs typeface="ImPhaphay" pitchFamily="2" charset="0"/>
              </a:rPr>
              <a:t>พักกลางวัน</a:t>
            </a:r>
          </a:p>
        </p:txBody>
      </p:sp>
      <p:pic>
        <p:nvPicPr>
          <p:cNvPr id="210" name="รูปภาพ 209">
            <a:extLst>
              <a:ext uri="{FF2B5EF4-FFF2-40B4-BE49-F238E27FC236}">
                <a16:creationId xmlns:a16="http://schemas.microsoft.com/office/drawing/2014/main" id="{DD8E3EBE-203F-C865-B113-B4FE7F9A2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42" y="119234"/>
            <a:ext cx="1223369" cy="122336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02" name="กล่องข้อความ 201">
            <a:extLst>
              <a:ext uri="{FF2B5EF4-FFF2-40B4-BE49-F238E27FC236}">
                <a16:creationId xmlns:a16="http://schemas.microsoft.com/office/drawing/2014/main" id="{87305C26-E388-4272-1794-710F59E4C1C9}"/>
              </a:ext>
            </a:extLst>
          </p:cNvPr>
          <p:cNvSpPr txBox="1"/>
          <p:nvPr/>
        </p:nvSpPr>
        <p:spPr>
          <a:xfrm rot="157177">
            <a:off x="6242617" y="204373"/>
            <a:ext cx="13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bg2">
                      <a:lumMod val="75000"/>
                    </a:scheme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ชั้น ป.4</a:t>
            </a:r>
          </a:p>
        </p:txBody>
      </p:sp>
      <p:pic>
        <p:nvPicPr>
          <p:cNvPr id="212" name="รูปภาพ 211">
            <a:extLst>
              <a:ext uri="{FF2B5EF4-FFF2-40B4-BE49-F238E27FC236}">
                <a16:creationId xmlns:a16="http://schemas.microsoft.com/office/drawing/2014/main" id="{6D7E8458-4C80-2F5F-B2EE-BD3DAB769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7"/>
          <a:stretch/>
        </p:blipFill>
        <p:spPr>
          <a:xfrm rot="20742193">
            <a:off x="4041307" y="5264335"/>
            <a:ext cx="846138" cy="613284"/>
          </a:xfrm>
          <a:prstGeom prst="rect">
            <a:avLst/>
          </a:prstGeom>
        </p:spPr>
      </p:pic>
      <p:pic>
        <p:nvPicPr>
          <p:cNvPr id="216" name="รูปภาพ 215">
            <a:extLst>
              <a:ext uri="{FF2B5EF4-FFF2-40B4-BE49-F238E27FC236}">
                <a16:creationId xmlns:a16="http://schemas.microsoft.com/office/drawing/2014/main" id="{5A09CFE4-8A34-31F0-356A-8B0E52C908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57" b="58392"/>
          <a:stretch/>
        </p:blipFill>
        <p:spPr>
          <a:xfrm>
            <a:off x="8516963" y="5374906"/>
            <a:ext cx="477747" cy="44605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E24E799-33EF-84DD-0200-9221105EE2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4" t="20803" b="21853"/>
          <a:stretch/>
        </p:blipFill>
        <p:spPr>
          <a:xfrm>
            <a:off x="3061885" y="37603"/>
            <a:ext cx="637400" cy="68067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ED9CC01-3D52-8F16-4BE1-6333574F3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58" y="1165388"/>
            <a:ext cx="745476" cy="105646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01E5A4A-49EE-ADFB-A1AF-5FAEB6CDAD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" y="5477464"/>
            <a:ext cx="1227398" cy="13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6DD"/>
            </a:gs>
            <a:gs pos="73000">
              <a:srgbClr val="73CADB"/>
            </a:gs>
            <a:gs pos="96000">
              <a:schemeClr val="accent1">
                <a:lumMod val="45000"/>
                <a:lumOff val="55000"/>
              </a:schemeClr>
            </a:gs>
            <a:gs pos="39000">
              <a:srgbClr val="FBE3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EA65F6D-B41B-2120-5523-813CDBD48F72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52000">
                <a:srgbClr val="FEABC0"/>
              </a:gs>
              <a:gs pos="0">
                <a:srgbClr val="FFF6D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2" name="รูปภาพ 221">
            <a:extLst>
              <a:ext uri="{FF2B5EF4-FFF2-40B4-BE49-F238E27FC236}">
                <a16:creationId xmlns:a16="http://schemas.microsoft.com/office/drawing/2014/main" id="{1DD850E0-A413-035A-B7AF-A960FBA9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94" y="375805"/>
            <a:ext cx="2309540" cy="132766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4CDD37-200D-2844-A448-5D24CC05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" y="87153"/>
            <a:ext cx="2234835" cy="1575953"/>
          </a:xfrm>
          <a:prstGeom prst="rect">
            <a:avLst/>
          </a:prstGeom>
        </p:spPr>
      </p:pic>
      <p:sp>
        <p:nvSpPr>
          <p:cNvPr id="11" name="สี่เหลี่ยมผืนผ้ามุมมน 11">
            <a:extLst>
              <a:ext uri="{FF2B5EF4-FFF2-40B4-BE49-F238E27FC236}">
                <a16:creationId xmlns:a16="http://schemas.microsoft.com/office/drawing/2014/main" id="{B1931F5A-A96E-4652-B5F8-3762FBC6727F}"/>
              </a:ext>
            </a:extLst>
          </p:cNvPr>
          <p:cNvSpPr/>
          <p:nvPr/>
        </p:nvSpPr>
        <p:spPr>
          <a:xfrm>
            <a:off x="3267060" y="515650"/>
            <a:ext cx="3371881" cy="625111"/>
          </a:xfrm>
          <a:prstGeom prst="roundRect">
            <a:avLst/>
          </a:prstGeom>
          <a:solidFill>
            <a:srgbClr val="FFF6DD"/>
          </a:solidFill>
          <a:ln w="19050">
            <a:solidFill>
              <a:srgbClr val="FE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339A653-BE3D-4B1F-92F3-543993F3EFC2}"/>
              </a:ext>
            </a:extLst>
          </p:cNvPr>
          <p:cNvSpPr txBox="1"/>
          <p:nvPr/>
        </p:nvSpPr>
        <p:spPr>
          <a:xfrm>
            <a:off x="3305460" y="379944"/>
            <a:ext cx="303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B5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ตารางเรียน</a:t>
            </a:r>
          </a:p>
        </p:txBody>
      </p:sp>
      <p:sp>
        <p:nvSpPr>
          <p:cNvPr id="102" name="สี่เหลี่ยมผืนผ้า: มุมมน 101">
            <a:extLst>
              <a:ext uri="{FF2B5EF4-FFF2-40B4-BE49-F238E27FC236}">
                <a16:creationId xmlns:a16="http://schemas.microsoft.com/office/drawing/2014/main" id="{D4B14EB7-3334-4875-8E24-F14A4F9A6797}"/>
              </a:ext>
            </a:extLst>
          </p:cNvPr>
          <p:cNvSpPr/>
          <p:nvPr/>
        </p:nvSpPr>
        <p:spPr>
          <a:xfrm>
            <a:off x="367118" y="2301843"/>
            <a:ext cx="1061430" cy="766217"/>
          </a:xfrm>
          <a:prstGeom prst="roundRect">
            <a:avLst/>
          </a:prstGeom>
          <a:solidFill>
            <a:srgbClr val="FBE32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5" name="สี่เหลี่ยมผืนผ้า: มุมมน 104">
            <a:extLst>
              <a:ext uri="{FF2B5EF4-FFF2-40B4-BE49-F238E27FC236}">
                <a16:creationId xmlns:a16="http://schemas.microsoft.com/office/drawing/2014/main" id="{ACFE4AAE-4649-4858-8FF0-08C08735F861}"/>
              </a:ext>
            </a:extLst>
          </p:cNvPr>
          <p:cNvSpPr/>
          <p:nvPr/>
        </p:nvSpPr>
        <p:spPr>
          <a:xfrm>
            <a:off x="367118" y="3132699"/>
            <a:ext cx="1064506" cy="750538"/>
          </a:xfrm>
          <a:prstGeom prst="roundRect">
            <a:avLst/>
          </a:prstGeom>
          <a:solidFill>
            <a:srgbClr val="B9A1DF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6" name="สี่เหลี่ยมผืนผ้า: มุมมน 105">
            <a:extLst>
              <a:ext uri="{FF2B5EF4-FFF2-40B4-BE49-F238E27FC236}">
                <a16:creationId xmlns:a16="http://schemas.microsoft.com/office/drawing/2014/main" id="{0D3AB643-65DC-4E50-9595-87C2B2BBD337}"/>
              </a:ext>
            </a:extLst>
          </p:cNvPr>
          <p:cNvSpPr/>
          <p:nvPr/>
        </p:nvSpPr>
        <p:spPr>
          <a:xfrm>
            <a:off x="373872" y="3986647"/>
            <a:ext cx="1064505" cy="750538"/>
          </a:xfrm>
          <a:prstGeom prst="roundRect">
            <a:avLst/>
          </a:prstGeom>
          <a:solidFill>
            <a:srgbClr val="FBD83E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7" name="สี่เหลี่ยมผืนผ้า: มุมมน 106">
            <a:extLst>
              <a:ext uri="{FF2B5EF4-FFF2-40B4-BE49-F238E27FC236}">
                <a16:creationId xmlns:a16="http://schemas.microsoft.com/office/drawing/2014/main" id="{F302E1B8-8753-4E8F-AEB6-163F6C132741}"/>
              </a:ext>
            </a:extLst>
          </p:cNvPr>
          <p:cNvSpPr/>
          <p:nvPr/>
        </p:nvSpPr>
        <p:spPr>
          <a:xfrm>
            <a:off x="373873" y="4834321"/>
            <a:ext cx="1064504" cy="750538"/>
          </a:xfrm>
          <a:prstGeom prst="roundRect">
            <a:avLst/>
          </a:prstGeom>
          <a:solidFill>
            <a:srgbClr val="EAB1C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8" name="สี่เหลี่ยมผืนผ้า: มุมมน 107">
            <a:extLst>
              <a:ext uri="{FF2B5EF4-FFF2-40B4-BE49-F238E27FC236}">
                <a16:creationId xmlns:a16="http://schemas.microsoft.com/office/drawing/2014/main" id="{2D67C27D-9F4D-49EF-A962-3C9063FFBACB}"/>
              </a:ext>
            </a:extLst>
          </p:cNvPr>
          <p:cNvSpPr/>
          <p:nvPr/>
        </p:nvSpPr>
        <p:spPr>
          <a:xfrm>
            <a:off x="367118" y="5676523"/>
            <a:ext cx="1084710" cy="750538"/>
          </a:xfrm>
          <a:prstGeom prst="roundRect">
            <a:avLst/>
          </a:prstGeom>
          <a:solidFill>
            <a:srgbClr val="ACE2EC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FFC1D49-0ADD-8F64-F9AF-A7A13FB4E317}"/>
              </a:ext>
            </a:extLst>
          </p:cNvPr>
          <p:cNvGrpSpPr/>
          <p:nvPr/>
        </p:nvGrpSpPr>
        <p:grpSpPr>
          <a:xfrm>
            <a:off x="356301" y="2489292"/>
            <a:ext cx="1030209" cy="3820580"/>
            <a:chOff x="402956" y="2489292"/>
            <a:chExt cx="1030209" cy="3820580"/>
          </a:xfrm>
        </p:grpSpPr>
        <p:sp>
          <p:nvSpPr>
            <p:cNvPr id="109" name="กล่องข้อความ 108">
              <a:extLst>
                <a:ext uri="{FF2B5EF4-FFF2-40B4-BE49-F238E27FC236}">
                  <a16:creationId xmlns:a16="http://schemas.microsoft.com/office/drawing/2014/main" id="{9E8FCFD7-A6B3-464D-A7E2-DC3929A64715}"/>
                </a:ext>
              </a:extLst>
            </p:cNvPr>
            <p:cNvSpPr txBox="1"/>
            <p:nvPr/>
          </p:nvSpPr>
          <p:spPr>
            <a:xfrm>
              <a:off x="540984" y="2489292"/>
              <a:ext cx="791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จันทร์</a:t>
              </a:r>
            </a:p>
          </p:txBody>
        </p:sp>
        <p:sp>
          <p:nvSpPr>
            <p:cNvPr id="111" name="กล่องข้อความ 110">
              <a:extLst>
                <a:ext uri="{FF2B5EF4-FFF2-40B4-BE49-F238E27FC236}">
                  <a16:creationId xmlns:a16="http://schemas.microsoft.com/office/drawing/2014/main" id="{29FDC6B9-F504-4461-B3B0-03DFE6AC9E16}"/>
                </a:ext>
              </a:extLst>
            </p:cNvPr>
            <p:cNvSpPr txBox="1"/>
            <p:nvPr/>
          </p:nvSpPr>
          <p:spPr>
            <a:xfrm>
              <a:off x="474071" y="3315211"/>
              <a:ext cx="86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อังคาร</a:t>
              </a:r>
            </a:p>
          </p:txBody>
        </p:sp>
        <p:sp>
          <p:nvSpPr>
            <p:cNvPr id="126" name="กล่องข้อความ 125">
              <a:extLst>
                <a:ext uri="{FF2B5EF4-FFF2-40B4-BE49-F238E27FC236}">
                  <a16:creationId xmlns:a16="http://schemas.microsoft.com/office/drawing/2014/main" id="{9066B1D8-BF9D-4955-9BA7-432BA4504394}"/>
                </a:ext>
              </a:extLst>
            </p:cNvPr>
            <p:cNvSpPr txBox="1"/>
            <p:nvPr/>
          </p:nvSpPr>
          <p:spPr>
            <a:xfrm>
              <a:off x="565350" y="4210316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พุธ</a:t>
              </a:r>
            </a:p>
          </p:txBody>
        </p:sp>
        <p:sp>
          <p:nvSpPr>
            <p:cNvPr id="127" name="กล่องข้อความ 126">
              <a:extLst>
                <a:ext uri="{FF2B5EF4-FFF2-40B4-BE49-F238E27FC236}">
                  <a16:creationId xmlns:a16="http://schemas.microsoft.com/office/drawing/2014/main" id="{D85C8ACB-F592-41F1-B66D-B3B0C9B4E82D}"/>
                </a:ext>
              </a:extLst>
            </p:cNvPr>
            <p:cNvSpPr txBox="1"/>
            <p:nvPr/>
          </p:nvSpPr>
          <p:spPr>
            <a:xfrm>
              <a:off x="402956" y="5058425"/>
              <a:ext cx="1030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พฤหัสบดี</a:t>
              </a:r>
            </a:p>
          </p:txBody>
        </p:sp>
        <p:sp>
          <p:nvSpPr>
            <p:cNvPr id="128" name="กล่องข้อความ 127">
              <a:extLst>
                <a:ext uri="{FF2B5EF4-FFF2-40B4-BE49-F238E27FC236}">
                  <a16:creationId xmlns:a16="http://schemas.microsoft.com/office/drawing/2014/main" id="{0EF77EC0-1895-4DE1-AF26-1C45A8A278D1}"/>
                </a:ext>
              </a:extLst>
            </p:cNvPr>
            <p:cNvSpPr txBox="1"/>
            <p:nvPr/>
          </p:nvSpPr>
          <p:spPr>
            <a:xfrm>
              <a:off x="557313" y="5848207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ศุกร์</a:t>
              </a: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D25AB8A9-F81E-F383-AA97-C6D7558005FA}"/>
              </a:ext>
            </a:extLst>
          </p:cNvPr>
          <p:cNvSpPr/>
          <p:nvPr/>
        </p:nvSpPr>
        <p:spPr>
          <a:xfrm>
            <a:off x="378587" y="1501452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C6A1EC7D-27EE-9CE2-7DBD-47BD59A88253}"/>
              </a:ext>
            </a:extLst>
          </p:cNvPr>
          <p:cNvSpPr/>
          <p:nvPr/>
        </p:nvSpPr>
        <p:spPr>
          <a:xfrm>
            <a:off x="376229" y="1897343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29" name="กล่องข้อความ 128">
            <a:extLst>
              <a:ext uri="{FF2B5EF4-FFF2-40B4-BE49-F238E27FC236}">
                <a16:creationId xmlns:a16="http://schemas.microsoft.com/office/drawing/2014/main" id="{57AA825F-F10D-4777-BAC7-414430F54667}"/>
              </a:ext>
            </a:extLst>
          </p:cNvPr>
          <p:cNvSpPr txBox="1"/>
          <p:nvPr/>
        </p:nvSpPr>
        <p:spPr>
          <a:xfrm>
            <a:off x="367117" y="1860869"/>
            <a:ext cx="102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วัน</a:t>
            </a:r>
          </a:p>
        </p:txBody>
      </p:sp>
      <p:sp>
        <p:nvSpPr>
          <p:cNvPr id="135" name="กล่องข้อความ 134">
            <a:extLst>
              <a:ext uri="{FF2B5EF4-FFF2-40B4-BE49-F238E27FC236}">
                <a16:creationId xmlns:a16="http://schemas.microsoft.com/office/drawing/2014/main" id="{2CE54DE5-F65F-42F0-ABAE-E97B3D1B6094}"/>
              </a:ext>
            </a:extLst>
          </p:cNvPr>
          <p:cNvSpPr txBox="1"/>
          <p:nvPr/>
        </p:nvSpPr>
        <p:spPr>
          <a:xfrm>
            <a:off x="356301" y="1468392"/>
            <a:ext cx="106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เวลา</a:t>
            </a:r>
          </a:p>
        </p:txBody>
      </p: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928B8F76-99FB-A192-E763-98C9D17D07BB}"/>
              </a:ext>
            </a:extLst>
          </p:cNvPr>
          <p:cNvGrpSpPr/>
          <p:nvPr/>
        </p:nvGrpSpPr>
        <p:grpSpPr>
          <a:xfrm>
            <a:off x="1343745" y="1481379"/>
            <a:ext cx="1296282" cy="4945682"/>
            <a:chOff x="1343745" y="1481379"/>
            <a:chExt cx="1296282" cy="4945682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918E463-E57F-A7DA-3996-491FECD215B7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42" name="สี่เหลี่ยมผืนผ้า: มุมมน 41">
                <a:extLst>
                  <a:ext uri="{FF2B5EF4-FFF2-40B4-BE49-F238E27FC236}">
                    <a16:creationId xmlns:a16="http://schemas.microsoft.com/office/drawing/2014/main" id="{68AE2280-E0FD-4D14-AE22-BC45184DDC5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28" name="สี่เหลี่ยมผืนผ้า: มุมมน 27">
                <a:extLst>
                  <a:ext uri="{FF2B5EF4-FFF2-40B4-BE49-F238E27FC236}">
                    <a16:creationId xmlns:a16="http://schemas.microsoft.com/office/drawing/2014/main" id="{C23C985D-7868-447F-82AB-00200D0E9607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5" name="สี่เหลี่ยมผืนผ้า: มุมมน 64">
                <a:extLst>
                  <a:ext uri="{FF2B5EF4-FFF2-40B4-BE49-F238E27FC236}">
                    <a16:creationId xmlns:a16="http://schemas.microsoft.com/office/drawing/2014/main" id="{C513E0FC-02AD-4278-934E-11D72576784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73" name="สี่เหลี่ยมผืนผ้า: มุมมน 72">
                <a:extLst>
                  <a:ext uri="{FF2B5EF4-FFF2-40B4-BE49-F238E27FC236}">
                    <a16:creationId xmlns:a16="http://schemas.microsoft.com/office/drawing/2014/main" id="{07EEBAF9-F406-412E-9ED3-58CEC049D5C8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1" name="สี่เหลี่ยมผืนผ้า: มุมมน 80">
                <a:extLst>
                  <a:ext uri="{FF2B5EF4-FFF2-40B4-BE49-F238E27FC236}">
                    <a16:creationId xmlns:a16="http://schemas.microsoft.com/office/drawing/2014/main" id="{2738DB22-78A2-4149-9FFE-138AB9434429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9" name="สี่เหลี่ยมผืนผ้า: มุมมน 88">
                <a:extLst>
                  <a:ext uri="{FF2B5EF4-FFF2-40B4-BE49-F238E27FC236}">
                    <a16:creationId xmlns:a16="http://schemas.microsoft.com/office/drawing/2014/main" id="{A73E8DC8-4614-46AB-98CF-13C1349F81BE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1520FF7D-028F-0830-D566-399939A510B4}"/>
                </a:ext>
              </a:extLst>
            </p:cNvPr>
            <p:cNvGrpSpPr/>
            <p:nvPr/>
          </p:nvGrpSpPr>
          <p:grpSpPr>
            <a:xfrm>
              <a:off x="1343745" y="1483094"/>
              <a:ext cx="1296282" cy="702560"/>
              <a:chOff x="1343745" y="1483094"/>
              <a:chExt cx="1296282" cy="702560"/>
            </a:xfrm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4A19EEC3-11A7-4A54-9D59-CBBF50571CE0}"/>
                  </a:ext>
                </a:extLst>
              </p:cNvPr>
              <p:cNvSpPr txBox="1"/>
              <p:nvPr/>
            </p:nvSpPr>
            <p:spPr>
              <a:xfrm>
                <a:off x="1343745" y="1483094"/>
                <a:ext cx="1253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>
                    <a:latin typeface="ImPhaphay" pitchFamily="2" charset="0"/>
                    <a:cs typeface="ImPhaphay" pitchFamily="2" charset="0"/>
                  </a:rPr>
                  <a:t>คาบ 1 </a:t>
                </a:r>
              </a:p>
            </p:txBody>
          </p: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189F0852-DB62-B3F7-40A8-3A075B61D58F}"/>
                  </a:ext>
                </a:extLst>
              </p:cNvPr>
              <p:cNvSpPr txBox="1"/>
              <p:nvPr/>
            </p:nvSpPr>
            <p:spPr>
              <a:xfrm>
                <a:off x="1386510" y="1924044"/>
                <a:ext cx="12535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dirty="0">
                    <a:latin typeface="ImPhaphay" pitchFamily="2" charset="0"/>
                    <a:cs typeface="ImPhaphay" pitchFamily="2" charset="0"/>
                  </a:rPr>
                  <a:t>09.00-09.50</a:t>
                </a:r>
              </a:p>
            </p:txBody>
          </p:sp>
        </p:grp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0AAB8896-2FB2-F67A-148A-9D3A6433819F}"/>
              </a:ext>
            </a:extLst>
          </p:cNvPr>
          <p:cNvGrpSpPr/>
          <p:nvPr/>
        </p:nvGrpSpPr>
        <p:grpSpPr>
          <a:xfrm>
            <a:off x="2319087" y="1481379"/>
            <a:ext cx="1253517" cy="4945682"/>
            <a:chOff x="1343745" y="1481379"/>
            <a:chExt cx="1253517" cy="4945682"/>
          </a:xfrm>
        </p:grpSpPr>
        <p:grpSp>
          <p:nvGrpSpPr>
            <p:cNvPr id="45" name="กลุ่ม 44">
              <a:extLst>
                <a:ext uri="{FF2B5EF4-FFF2-40B4-BE49-F238E27FC236}">
                  <a16:creationId xmlns:a16="http://schemas.microsoft.com/office/drawing/2014/main" id="{81F84536-9F7C-05EB-6866-C5E891C0FE7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52" name="สี่เหลี่ยมผืนผ้า: มุมมน 51">
                <a:extLst>
                  <a:ext uri="{FF2B5EF4-FFF2-40B4-BE49-F238E27FC236}">
                    <a16:creationId xmlns:a16="http://schemas.microsoft.com/office/drawing/2014/main" id="{D4957566-385B-3409-78EF-258D2DF2DD91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3" name="สี่เหลี่ยมผืนผ้า: มุมมน 52">
                <a:extLst>
                  <a:ext uri="{FF2B5EF4-FFF2-40B4-BE49-F238E27FC236}">
                    <a16:creationId xmlns:a16="http://schemas.microsoft.com/office/drawing/2014/main" id="{22AD96F2-DED5-8705-9579-39975FCD90BA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4" name="สี่เหลี่ยมผืนผ้า: มุมมน 53">
                <a:extLst>
                  <a:ext uri="{FF2B5EF4-FFF2-40B4-BE49-F238E27FC236}">
                    <a16:creationId xmlns:a16="http://schemas.microsoft.com/office/drawing/2014/main" id="{2889FBD4-EF13-ED83-AA29-A849E5F0091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5" name="สี่เหลี่ยมผืนผ้า: มุมมน 54">
                <a:extLst>
                  <a:ext uri="{FF2B5EF4-FFF2-40B4-BE49-F238E27FC236}">
                    <a16:creationId xmlns:a16="http://schemas.microsoft.com/office/drawing/2014/main" id="{EC4EAC44-DE1C-83C1-1821-B39C7A039E97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8" name="สี่เหลี่ยมผืนผ้า: มุมมน 57">
                <a:extLst>
                  <a:ext uri="{FF2B5EF4-FFF2-40B4-BE49-F238E27FC236}">
                    <a16:creationId xmlns:a16="http://schemas.microsoft.com/office/drawing/2014/main" id="{C43E3CE2-86CE-F2C9-8ACD-D74800D1740F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8" name="สี่เหลี่ยมผืนผ้า: มุมมน 67">
                <a:extLst>
                  <a:ext uri="{FF2B5EF4-FFF2-40B4-BE49-F238E27FC236}">
                    <a16:creationId xmlns:a16="http://schemas.microsoft.com/office/drawing/2014/main" id="{796C992D-8081-B986-14CF-47C6E051A16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1CDF51F5-03A3-31AB-C386-A011FB943688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2 </a:t>
              </a:r>
            </a:p>
          </p:txBody>
        </p:sp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CBC1FF6E-A965-5D71-44E1-4E4B6F6BC7AB}"/>
              </a:ext>
            </a:extLst>
          </p:cNvPr>
          <p:cNvGrpSpPr/>
          <p:nvPr/>
        </p:nvGrpSpPr>
        <p:grpSpPr>
          <a:xfrm>
            <a:off x="3292638" y="1481379"/>
            <a:ext cx="1253517" cy="4945682"/>
            <a:chOff x="1343745" y="1481379"/>
            <a:chExt cx="1253517" cy="4945682"/>
          </a:xfrm>
        </p:grpSpPr>
        <p:grpSp>
          <p:nvGrpSpPr>
            <p:cNvPr id="84" name="กลุ่ม 83">
              <a:extLst>
                <a:ext uri="{FF2B5EF4-FFF2-40B4-BE49-F238E27FC236}">
                  <a16:creationId xmlns:a16="http://schemas.microsoft.com/office/drawing/2014/main" id="{DD6B71F6-0F9D-938B-6214-D4BC65F17B28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12" name="สี่เหลี่ยมผืนผ้า: มุมมน 111">
                <a:extLst>
                  <a:ext uri="{FF2B5EF4-FFF2-40B4-BE49-F238E27FC236}">
                    <a16:creationId xmlns:a16="http://schemas.microsoft.com/office/drawing/2014/main" id="{92F39380-2F35-3E8E-AF0F-631602B43D2C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3" name="สี่เหลี่ยมผืนผ้า: มุมมน 112">
                <a:extLst>
                  <a:ext uri="{FF2B5EF4-FFF2-40B4-BE49-F238E27FC236}">
                    <a16:creationId xmlns:a16="http://schemas.microsoft.com/office/drawing/2014/main" id="{7C5ACA9A-4883-40B9-18CC-B5F92E80BC4E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4" name="สี่เหลี่ยมผืนผ้า: มุมมน 113">
                <a:extLst>
                  <a:ext uri="{FF2B5EF4-FFF2-40B4-BE49-F238E27FC236}">
                    <a16:creationId xmlns:a16="http://schemas.microsoft.com/office/drawing/2014/main" id="{28AE758B-B290-4C6C-26FB-CAE0BE895FF1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5" name="สี่เหลี่ยมผืนผ้า: มุมมน 114">
                <a:extLst>
                  <a:ext uri="{FF2B5EF4-FFF2-40B4-BE49-F238E27FC236}">
                    <a16:creationId xmlns:a16="http://schemas.microsoft.com/office/drawing/2014/main" id="{B6A6B489-2319-91C5-2337-5D95329A76E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6" name="สี่เหลี่ยมผืนผ้า: มุมมน 115">
                <a:extLst>
                  <a:ext uri="{FF2B5EF4-FFF2-40B4-BE49-F238E27FC236}">
                    <a16:creationId xmlns:a16="http://schemas.microsoft.com/office/drawing/2014/main" id="{A6DDC26B-7A92-AA86-4114-4E80FBDA646A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7" name="สี่เหลี่ยมผืนผ้า: มุมมน 116">
                <a:extLst>
                  <a:ext uri="{FF2B5EF4-FFF2-40B4-BE49-F238E27FC236}">
                    <a16:creationId xmlns:a16="http://schemas.microsoft.com/office/drawing/2014/main" id="{2D2A9BF8-FA0A-0113-81E0-8952F2A02EDD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03" name="กล่องข้อความ 102">
              <a:extLst>
                <a:ext uri="{FF2B5EF4-FFF2-40B4-BE49-F238E27FC236}">
                  <a16:creationId xmlns:a16="http://schemas.microsoft.com/office/drawing/2014/main" id="{6D77E034-E237-6CB0-DDB6-C398114A0CAC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3 </a:t>
              </a:r>
            </a:p>
          </p:txBody>
        </p:sp>
      </p:grpSp>
      <p:grpSp>
        <p:nvGrpSpPr>
          <p:cNvPr id="118" name="กลุ่ม 117">
            <a:extLst>
              <a:ext uri="{FF2B5EF4-FFF2-40B4-BE49-F238E27FC236}">
                <a16:creationId xmlns:a16="http://schemas.microsoft.com/office/drawing/2014/main" id="{13AF3B9F-43E5-53EE-8C53-8DACCBD01519}"/>
              </a:ext>
            </a:extLst>
          </p:cNvPr>
          <p:cNvGrpSpPr/>
          <p:nvPr/>
        </p:nvGrpSpPr>
        <p:grpSpPr>
          <a:xfrm>
            <a:off x="4615943" y="1496971"/>
            <a:ext cx="1253517" cy="4945682"/>
            <a:chOff x="1343745" y="1481379"/>
            <a:chExt cx="1253517" cy="4945682"/>
          </a:xfrm>
        </p:grpSpPr>
        <p:grpSp>
          <p:nvGrpSpPr>
            <p:cNvPr id="119" name="กลุ่ม 118">
              <a:extLst>
                <a:ext uri="{FF2B5EF4-FFF2-40B4-BE49-F238E27FC236}">
                  <a16:creationId xmlns:a16="http://schemas.microsoft.com/office/drawing/2014/main" id="{370C8378-361B-D042-B79E-3001DF42DC8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23" name="สี่เหลี่ยมผืนผ้า: มุมมน 122">
                <a:extLst>
                  <a:ext uri="{FF2B5EF4-FFF2-40B4-BE49-F238E27FC236}">
                    <a16:creationId xmlns:a16="http://schemas.microsoft.com/office/drawing/2014/main" id="{D5B810FA-A38B-DFDD-F635-399027E64A00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4" name="สี่เหลี่ยมผืนผ้า: มุมมน 123">
                <a:extLst>
                  <a:ext uri="{FF2B5EF4-FFF2-40B4-BE49-F238E27FC236}">
                    <a16:creationId xmlns:a16="http://schemas.microsoft.com/office/drawing/2014/main" id="{7CFC4B14-5985-F713-DE2B-AEFF76E55759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5" name="สี่เหลี่ยมผืนผ้า: มุมมน 124">
                <a:extLst>
                  <a:ext uri="{FF2B5EF4-FFF2-40B4-BE49-F238E27FC236}">
                    <a16:creationId xmlns:a16="http://schemas.microsoft.com/office/drawing/2014/main" id="{B4174BDC-ED93-91BF-836E-A0F7A73EB8F6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0" name="สี่เหลี่ยมผืนผ้า: มุมมน 129">
                <a:extLst>
                  <a:ext uri="{FF2B5EF4-FFF2-40B4-BE49-F238E27FC236}">
                    <a16:creationId xmlns:a16="http://schemas.microsoft.com/office/drawing/2014/main" id="{E72613AB-9D28-33FC-A926-6C672EFDBD1C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1" name="สี่เหลี่ยมผืนผ้า: มุมมน 130">
                <a:extLst>
                  <a:ext uri="{FF2B5EF4-FFF2-40B4-BE49-F238E27FC236}">
                    <a16:creationId xmlns:a16="http://schemas.microsoft.com/office/drawing/2014/main" id="{D7CC8EA9-D9A7-5799-435C-089B4D7EE145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3" name="สี่เหลี่ยมผืนผ้า: มุมมน 132">
                <a:extLst>
                  <a:ext uri="{FF2B5EF4-FFF2-40B4-BE49-F238E27FC236}">
                    <a16:creationId xmlns:a16="http://schemas.microsoft.com/office/drawing/2014/main" id="{2D2CFE28-CF1F-4A4C-EE7F-BCF2E593085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21" name="กล่องข้อความ 120">
              <a:extLst>
                <a:ext uri="{FF2B5EF4-FFF2-40B4-BE49-F238E27FC236}">
                  <a16:creationId xmlns:a16="http://schemas.microsoft.com/office/drawing/2014/main" id="{F8AD1A4D-DF89-F7C1-7822-1C233E6E5ED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4 </a:t>
              </a:r>
            </a:p>
          </p:txBody>
        </p:sp>
      </p:grpSp>
      <p:grpSp>
        <p:nvGrpSpPr>
          <p:cNvPr id="137" name="กลุ่ม 136">
            <a:extLst>
              <a:ext uri="{FF2B5EF4-FFF2-40B4-BE49-F238E27FC236}">
                <a16:creationId xmlns:a16="http://schemas.microsoft.com/office/drawing/2014/main" id="{F7C66DCB-BDEE-85DB-8141-B671E5D82FB6}"/>
              </a:ext>
            </a:extLst>
          </p:cNvPr>
          <p:cNvGrpSpPr/>
          <p:nvPr/>
        </p:nvGrpSpPr>
        <p:grpSpPr>
          <a:xfrm>
            <a:off x="5579140" y="1481379"/>
            <a:ext cx="1253517" cy="4945682"/>
            <a:chOff x="1343745" y="1481379"/>
            <a:chExt cx="1253517" cy="4945682"/>
          </a:xfrm>
        </p:grpSpPr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C5D3F253-E693-BB93-A40E-DC8C3EBE0C63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45" name="สี่เหลี่ยมผืนผ้า: มุมมน 144">
                <a:extLst>
                  <a:ext uri="{FF2B5EF4-FFF2-40B4-BE49-F238E27FC236}">
                    <a16:creationId xmlns:a16="http://schemas.microsoft.com/office/drawing/2014/main" id="{DC1FF471-3CF7-2E10-0479-BA65A47A1824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7" name="สี่เหลี่ยมผืนผ้า: มุมมน 146">
                <a:extLst>
                  <a:ext uri="{FF2B5EF4-FFF2-40B4-BE49-F238E27FC236}">
                    <a16:creationId xmlns:a16="http://schemas.microsoft.com/office/drawing/2014/main" id="{1E6CF18B-E9C6-9E77-F8EA-1B0DE6E89056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9" name="สี่เหลี่ยมผืนผ้า: มุมมน 148">
                <a:extLst>
                  <a:ext uri="{FF2B5EF4-FFF2-40B4-BE49-F238E27FC236}">
                    <a16:creationId xmlns:a16="http://schemas.microsoft.com/office/drawing/2014/main" id="{DE961375-7AA7-7D50-56FF-4A4C572B180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0" name="สี่เหลี่ยมผืนผ้า: มุมมน 149">
                <a:extLst>
                  <a:ext uri="{FF2B5EF4-FFF2-40B4-BE49-F238E27FC236}">
                    <a16:creationId xmlns:a16="http://schemas.microsoft.com/office/drawing/2014/main" id="{5291CD80-2076-1240-10B6-2C6DE05C2B1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1" name="สี่เหลี่ยมผืนผ้า: มุมมน 150">
                <a:extLst>
                  <a:ext uri="{FF2B5EF4-FFF2-40B4-BE49-F238E27FC236}">
                    <a16:creationId xmlns:a16="http://schemas.microsoft.com/office/drawing/2014/main" id="{3F3C6E6A-243B-47D7-3D79-1B6FF3DABD42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2" name="สี่เหลี่ยมผืนผ้า: มุมมน 151">
                <a:extLst>
                  <a:ext uri="{FF2B5EF4-FFF2-40B4-BE49-F238E27FC236}">
                    <a16:creationId xmlns:a16="http://schemas.microsoft.com/office/drawing/2014/main" id="{9E498A8E-8627-264C-688F-A61B8EC94CCC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43" name="กล่องข้อความ 142">
              <a:extLst>
                <a:ext uri="{FF2B5EF4-FFF2-40B4-BE49-F238E27FC236}">
                  <a16:creationId xmlns:a16="http://schemas.microsoft.com/office/drawing/2014/main" id="{3843FADB-0D33-2DE3-2CC4-E1A533FFB900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5 </a:t>
              </a:r>
            </a:p>
          </p:txBody>
        </p:sp>
      </p:grpSp>
      <p:grpSp>
        <p:nvGrpSpPr>
          <p:cNvPr id="154" name="กลุ่ม 153">
            <a:extLst>
              <a:ext uri="{FF2B5EF4-FFF2-40B4-BE49-F238E27FC236}">
                <a16:creationId xmlns:a16="http://schemas.microsoft.com/office/drawing/2014/main" id="{49509F2F-9230-ABFD-E700-604725D30F98}"/>
              </a:ext>
            </a:extLst>
          </p:cNvPr>
          <p:cNvGrpSpPr/>
          <p:nvPr/>
        </p:nvGrpSpPr>
        <p:grpSpPr>
          <a:xfrm>
            <a:off x="6557714" y="1481379"/>
            <a:ext cx="1253517" cy="4945682"/>
            <a:chOff x="1343745" y="1481379"/>
            <a:chExt cx="1253517" cy="4945682"/>
          </a:xfrm>
        </p:grpSpPr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93F66998-C825-E78F-D869-3B156663E5FB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60" name="สี่เหลี่ยมผืนผ้า: มุมมน 159">
                <a:extLst>
                  <a:ext uri="{FF2B5EF4-FFF2-40B4-BE49-F238E27FC236}">
                    <a16:creationId xmlns:a16="http://schemas.microsoft.com/office/drawing/2014/main" id="{28ACBD2F-7D17-FBCE-FE02-74813721830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1" name="สี่เหลี่ยมผืนผ้า: มุมมน 160">
                <a:extLst>
                  <a:ext uri="{FF2B5EF4-FFF2-40B4-BE49-F238E27FC236}">
                    <a16:creationId xmlns:a16="http://schemas.microsoft.com/office/drawing/2014/main" id="{E02F58C7-1F08-ACD4-4F46-54ED9211064B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2" name="สี่เหลี่ยมผืนผ้า: มุมมน 161">
                <a:extLst>
                  <a:ext uri="{FF2B5EF4-FFF2-40B4-BE49-F238E27FC236}">
                    <a16:creationId xmlns:a16="http://schemas.microsoft.com/office/drawing/2014/main" id="{E009E535-3688-53F6-D75A-C6BB1DADDD4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3" name="สี่เหลี่ยมผืนผ้า: มุมมน 162">
                <a:extLst>
                  <a:ext uri="{FF2B5EF4-FFF2-40B4-BE49-F238E27FC236}">
                    <a16:creationId xmlns:a16="http://schemas.microsoft.com/office/drawing/2014/main" id="{0D7BE197-825C-6AAD-1FE3-E0B3B63531A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4" name="สี่เหลี่ยมผืนผ้า: มุมมน 163">
                <a:extLst>
                  <a:ext uri="{FF2B5EF4-FFF2-40B4-BE49-F238E27FC236}">
                    <a16:creationId xmlns:a16="http://schemas.microsoft.com/office/drawing/2014/main" id="{AB614F4F-EBC0-011B-AEB8-4CC2375805C4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5" name="สี่เหลี่ยมผืนผ้า: มุมมน 164">
                <a:extLst>
                  <a:ext uri="{FF2B5EF4-FFF2-40B4-BE49-F238E27FC236}">
                    <a16:creationId xmlns:a16="http://schemas.microsoft.com/office/drawing/2014/main" id="{3EA78687-4144-BAA5-BB88-9CCEC6D024CA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58" name="กล่องข้อความ 157">
              <a:extLst>
                <a:ext uri="{FF2B5EF4-FFF2-40B4-BE49-F238E27FC236}">
                  <a16:creationId xmlns:a16="http://schemas.microsoft.com/office/drawing/2014/main" id="{DBA699C4-4A8E-DD9C-D6AD-A15CB3992F4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6 </a:t>
              </a:r>
            </a:p>
          </p:txBody>
        </p:sp>
      </p:grpSp>
      <p:grpSp>
        <p:nvGrpSpPr>
          <p:cNvPr id="166" name="กลุ่ม 165">
            <a:extLst>
              <a:ext uri="{FF2B5EF4-FFF2-40B4-BE49-F238E27FC236}">
                <a16:creationId xmlns:a16="http://schemas.microsoft.com/office/drawing/2014/main" id="{8410C935-4FBE-94B5-8F00-7B3FC41E7C5F}"/>
              </a:ext>
            </a:extLst>
          </p:cNvPr>
          <p:cNvGrpSpPr/>
          <p:nvPr/>
        </p:nvGrpSpPr>
        <p:grpSpPr>
          <a:xfrm>
            <a:off x="7569242" y="1481379"/>
            <a:ext cx="1253517" cy="4945682"/>
            <a:chOff x="1343745" y="1481379"/>
            <a:chExt cx="1253517" cy="4945682"/>
          </a:xfrm>
        </p:grpSpPr>
        <p:grpSp>
          <p:nvGrpSpPr>
            <p:cNvPr id="168" name="กลุ่ม 167">
              <a:extLst>
                <a:ext uri="{FF2B5EF4-FFF2-40B4-BE49-F238E27FC236}">
                  <a16:creationId xmlns:a16="http://schemas.microsoft.com/office/drawing/2014/main" id="{4998C57F-5989-B318-92FF-AAFC7CD751F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73" name="สี่เหลี่ยมผืนผ้า: มุมมน 172">
                <a:extLst>
                  <a:ext uri="{FF2B5EF4-FFF2-40B4-BE49-F238E27FC236}">
                    <a16:creationId xmlns:a16="http://schemas.microsoft.com/office/drawing/2014/main" id="{589EC3EE-661E-D5F7-A8B4-49C2306F5EA3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4" name="สี่เหลี่ยมผืนผ้า: มุมมน 173">
                <a:extLst>
                  <a:ext uri="{FF2B5EF4-FFF2-40B4-BE49-F238E27FC236}">
                    <a16:creationId xmlns:a16="http://schemas.microsoft.com/office/drawing/2014/main" id="{128F609E-D6AD-CF65-7BF6-657B0F597A90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5" name="สี่เหลี่ยมผืนผ้า: มุมมน 174">
                <a:extLst>
                  <a:ext uri="{FF2B5EF4-FFF2-40B4-BE49-F238E27FC236}">
                    <a16:creationId xmlns:a16="http://schemas.microsoft.com/office/drawing/2014/main" id="{C8C71374-54B3-BAE1-5CB6-3E27A978F672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8" name="สี่เหลี่ยมผืนผ้า: มุมมน 177">
                <a:extLst>
                  <a:ext uri="{FF2B5EF4-FFF2-40B4-BE49-F238E27FC236}">
                    <a16:creationId xmlns:a16="http://schemas.microsoft.com/office/drawing/2014/main" id="{324D6757-0F8B-EC40-63F8-34C4FA02E8C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9" name="สี่เหลี่ยมผืนผ้า: มุมมน 178">
                <a:extLst>
                  <a:ext uri="{FF2B5EF4-FFF2-40B4-BE49-F238E27FC236}">
                    <a16:creationId xmlns:a16="http://schemas.microsoft.com/office/drawing/2014/main" id="{E19573DF-9B2E-8584-3CC6-36B60B0B9BBB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80" name="สี่เหลี่ยมผืนผ้า: มุมมน 179">
                <a:extLst>
                  <a:ext uri="{FF2B5EF4-FFF2-40B4-BE49-F238E27FC236}">
                    <a16:creationId xmlns:a16="http://schemas.microsoft.com/office/drawing/2014/main" id="{38C02D4E-1F12-4503-D94E-17818DD602F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71" name="กล่องข้อความ 170">
              <a:extLst>
                <a:ext uri="{FF2B5EF4-FFF2-40B4-BE49-F238E27FC236}">
                  <a16:creationId xmlns:a16="http://schemas.microsoft.com/office/drawing/2014/main" id="{56A74AE6-8695-7F9A-7F27-2B74DAC113A3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7 </a:t>
              </a:r>
            </a:p>
          </p:txBody>
        </p:sp>
      </p:grpSp>
      <p:grpSp>
        <p:nvGrpSpPr>
          <p:cNvPr id="181" name="กลุ่ม 180">
            <a:extLst>
              <a:ext uri="{FF2B5EF4-FFF2-40B4-BE49-F238E27FC236}">
                <a16:creationId xmlns:a16="http://schemas.microsoft.com/office/drawing/2014/main" id="{B2099D5C-4CED-1609-7D37-EC4086E5B500}"/>
              </a:ext>
            </a:extLst>
          </p:cNvPr>
          <p:cNvGrpSpPr/>
          <p:nvPr/>
        </p:nvGrpSpPr>
        <p:grpSpPr>
          <a:xfrm>
            <a:off x="8577040" y="1496971"/>
            <a:ext cx="1253517" cy="4945682"/>
            <a:chOff x="1343745" y="1481379"/>
            <a:chExt cx="1253517" cy="4945682"/>
          </a:xfrm>
        </p:grpSpPr>
        <p:grpSp>
          <p:nvGrpSpPr>
            <p:cNvPr id="182" name="กลุ่ม 181">
              <a:extLst>
                <a:ext uri="{FF2B5EF4-FFF2-40B4-BE49-F238E27FC236}">
                  <a16:creationId xmlns:a16="http://schemas.microsoft.com/office/drawing/2014/main" id="{2DB5AF2C-1003-75F8-228A-6AC843B95B0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89" name="สี่เหลี่ยมผืนผ้า: มุมมน 188">
                <a:extLst>
                  <a:ext uri="{FF2B5EF4-FFF2-40B4-BE49-F238E27FC236}">
                    <a16:creationId xmlns:a16="http://schemas.microsoft.com/office/drawing/2014/main" id="{F337A421-6F3C-A0A9-6BEA-4DE9266E6357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0" name="สี่เหลี่ยมผืนผ้า: มุมมน 189">
                <a:extLst>
                  <a:ext uri="{FF2B5EF4-FFF2-40B4-BE49-F238E27FC236}">
                    <a16:creationId xmlns:a16="http://schemas.microsoft.com/office/drawing/2014/main" id="{140EEDBD-B521-49A6-2024-59421DFF6722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1" name="สี่เหลี่ยมผืนผ้า: มุมมน 190">
                <a:extLst>
                  <a:ext uri="{FF2B5EF4-FFF2-40B4-BE49-F238E27FC236}">
                    <a16:creationId xmlns:a16="http://schemas.microsoft.com/office/drawing/2014/main" id="{715C6F7F-3AA7-38CF-4215-67820658F37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2" name="สี่เหลี่ยมผืนผ้า: มุมมน 191">
                <a:extLst>
                  <a:ext uri="{FF2B5EF4-FFF2-40B4-BE49-F238E27FC236}">
                    <a16:creationId xmlns:a16="http://schemas.microsoft.com/office/drawing/2014/main" id="{B693F2CC-5F5E-95BD-2576-0DEE2906AACE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3" name="สี่เหลี่ยมผืนผ้า: มุมมน 192">
                <a:extLst>
                  <a:ext uri="{FF2B5EF4-FFF2-40B4-BE49-F238E27FC236}">
                    <a16:creationId xmlns:a16="http://schemas.microsoft.com/office/drawing/2014/main" id="{4C8BEB76-B3D5-FE99-5B38-F6ADA22A9C6D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4" name="สี่เหลี่ยมผืนผ้า: มุมมน 193">
                <a:extLst>
                  <a:ext uri="{FF2B5EF4-FFF2-40B4-BE49-F238E27FC236}">
                    <a16:creationId xmlns:a16="http://schemas.microsoft.com/office/drawing/2014/main" id="{B12D1728-0455-3D6E-3C47-C0F1A4BEE48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85" name="กล่องข้อความ 184">
              <a:extLst>
                <a:ext uri="{FF2B5EF4-FFF2-40B4-BE49-F238E27FC236}">
                  <a16:creationId xmlns:a16="http://schemas.microsoft.com/office/drawing/2014/main" id="{85CEC7FB-CAF3-1BD8-905B-232B2A956064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8 </a:t>
              </a:r>
            </a:p>
          </p:txBody>
        </p:sp>
      </p:grpSp>
      <p:sp>
        <p:nvSpPr>
          <p:cNvPr id="195" name="กล่องข้อความ 194">
            <a:extLst>
              <a:ext uri="{FF2B5EF4-FFF2-40B4-BE49-F238E27FC236}">
                <a16:creationId xmlns:a16="http://schemas.microsoft.com/office/drawing/2014/main" id="{E9F31C1A-E360-88E6-BB27-20549DE638DE}"/>
              </a:ext>
            </a:extLst>
          </p:cNvPr>
          <p:cNvSpPr txBox="1"/>
          <p:nvPr/>
        </p:nvSpPr>
        <p:spPr>
          <a:xfrm>
            <a:off x="2342959" y="1928053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6" name="กล่องข้อความ 195">
            <a:extLst>
              <a:ext uri="{FF2B5EF4-FFF2-40B4-BE49-F238E27FC236}">
                <a16:creationId xmlns:a16="http://schemas.microsoft.com/office/drawing/2014/main" id="{8043E42E-3266-B49A-9C39-3EF095EEFF55}"/>
              </a:ext>
            </a:extLst>
          </p:cNvPr>
          <p:cNvSpPr txBox="1"/>
          <p:nvPr/>
        </p:nvSpPr>
        <p:spPr>
          <a:xfrm>
            <a:off x="3311834" y="1928021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7" name="กล่องข้อความ 196">
            <a:extLst>
              <a:ext uri="{FF2B5EF4-FFF2-40B4-BE49-F238E27FC236}">
                <a16:creationId xmlns:a16="http://schemas.microsoft.com/office/drawing/2014/main" id="{8E38D18E-559F-E0A8-78E7-580BEBFC7969}"/>
              </a:ext>
            </a:extLst>
          </p:cNvPr>
          <p:cNvSpPr txBox="1"/>
          <p:nvPr/>
        </p:nvSpPr>
        <p:spPr>
          <a:xfrm>
            <a:off x="4655194" y="1938266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8" name="กล่องข้อความ 197">
            <a:extLst>
              <a:ext uri="{FF2B5EF4-FFF2-40B4-BE49-F238E27FC236}">
                <a16:creationId xmlns:a16="http://schemas.microsoft.com/office/drawing/2014/main" id="{E68E9E8E-D2E5-71CF-83AD-414C2B8E1364}"/>
              </a:ext>
            </a:extLst>
          </p:cNvPr>
          <p:cNvSpPr txBox="1"/>
          <p:nvPr/>
        </p:nvSpPr>
        <p:spPr>
          <a:xfrm>
            <a:off x="56040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9" name="กล่องข้อความ 198">
            <a:extLst>
              <a:ext uri="{FF2B5EF4-FFF2-40B4-BE49-F238E27FC236}">
                <a16:creationId xmlns:a16="http://schemas.microsoft.com/office/drawing/2014/main" id="{120CF50C-C551-EB1E-2414-E5CA890CDA63}"/>
              </a:ext>
            </a:extLst>
          </p:cNvPr>
          <p:cNvSpPr txBox="1"/>
          <p:nvPr/>
        </p:nvSpPr>
        <p:spPr>
          <a:xfrm>
            <a:off x="6571535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0" name="กล่องข้อความ 199">
            <a:extLst>
              <a:ext uri="{FF2B5EF4-FFF2-40B4-BE49-F238E27FC236}">
                <a16:creationId xmlns:a16="http://schemas.microsoft.com/office/drawing/2014/main" id="{0F40A302-CB6E-9FB7-D483-7B8E2A4DFC1C}"/>
              </a:ext>
            </a:extLst>
          </p:cNvPr>
          <p:cNvSpPr txBox="1"/>
          <p:nvPr/>
        </p:nvSpPr>
        <p:spPr>
          <a:xfrm>
            <a:off x="7600059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1" name="กล่องข้อความ 200">
            <a:extLst>
              <a:ext uri="{FF2B5EF4-FFF2-40B4-BE49-F238E27FC236}">
                <a16:creationId xmlns:a16="http://schemas.microsoft.com/office/drawing/2014/main" id="{E9668A98-FECC-E9F6-8A4C-B0FEF70B7463}"/>
              </a:ext>
            </a:extLst>
          </p:cNvPr>
          <p:cNvSpPr txBox="1"/>
          <p:nvPr/>
        </p:nvSpPr>
        <p:spPr>
          <a:xfrm>
            <a:off x="86019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7" name="สี่เหลี่ยมผืนผ้า: มุมมน 206">
            <a:extLst>
              <a:ext uri="{FF2B5EF4-FFF2-40B4-BE49-F238E27FC236}">
                <a16:creationId xmlns:a16="http://schemas.microsoft.com/office/drawing/2014/main" id="{7CAEF58D-6357-6F75-8DAD-2ED00BA70AEA}"/>
              </a:ext>
            </a:extLst>
          </p:cNvPr>
          <p:cNvSpPr/>
          <p:nvPr/>
        </p:nvSpPr>
        <p:spPr>
          <a:xfrm>
            <a:off x="4448088" y="1496971"/>
            <a:ext cx="338700" cy="4950166"/>
          </a:xfrm>
          <a:prstGeom prst="roundRect">
            <a:avLst/>
          </a:prstGeom>
          <a:solidFill>
            <a:srgbClr val="FFF6DD"/>
          </a:solidFill>
          <a:ln w="28575">
            <a:solidFill>
              <a:srgbClr val="FEAB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กล่องข้อความ 140">
            <a:extLst>
              <a:ext uri="{FF2B5EF4-FFF2-40B4-BE49-F238E27FC236}">
                <a16:creationId xmlns:a16="http://schemas.microsoft.com/office/drawing/2014/main" id="{FD7D6D36-BCDB-4C94-AD76-F749EF1E2336}"/>
              </a:ext>
            </a:extLst>
          </p:cNvPr>
          <p:cNvSpPr txBox="1"/>
          <p:nvPr/>
        </p:nvSpPr>
        <p:spPr>
          <a:xfrm rot="16200000">
            <a:off x="2586224" y="3581746"/>
            <a:ext cx="407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ImPhaphay" pitchFamily="2" charset="0"/>
                <a:cs typeface="ImPhaphay" pitchFamily="2" charset="0"/>
              </a:rPr>
              <a:t>พักกลางวัน</a:t>
            </a:r>
          </a:p>
        </p:txBody>
      </p:sp>
      <p:pic>
        <p:nvPicPr>
          <p:cNvPr id="210" name="รูปภาพ 209">
            <a:extLst>
              <a:ext uri="{FF2B5EF4-FFF2-40B4-BE49-F238E27FC236}">
                <a16:creationId xmlns:a16="http://schemas.microsoft.com/office/drawing/2014/main" id="{DD8E3EBE-203F-C865-B113-B4FE7F9A2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42" y="119234"/>
            <a:ext cx="1223369" cy="122336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02" name="กล่องข้อความ 201">
            <a:extLst>
              <a:ext uri="{FF2B5EF4-FFF2-40B4-BE49-F238E27FC236}">
                <a16:creationId xmlns:a16="http://schemas.microsoft.com/office/drawing/2014/main" id="{87305C26-E388-4272-1794-710F59E4C1C9}"/>
              </a:ext>
            </a:extLst>
          </p:cNvPr>
          <p:cNvSpPr txBox="1"/>
          <p:nvPr/>
        </p:nvSpPr>
        <p:spPr>
          <a:xfrm rot="157177">
            <a:off x="6242617" y="204373"/>
            <a:ext cx="13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bg2">
                      <a:lumMod val="75000"/>
                    </a:scheme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ชั้น ป.4</a:t>
            </a:r>
          </a:p>
        </p:txBody>
      </p:sp>
      <p:pic>
        <p:nvPicPr>
          <p:cNvPr id="212" name="รูปภาพ 211">
            <a:extLst>
              <a:ext uri="{FF2B5EF4-FFF2-40B4-BE49-F238E27FC236}">
                <a16:creationId xmlns:a16="http://schemas.microsoft.com/office/drawing/2014/main" id="{6D7E8458-4C80-2F5F-B2EE-BD3DAB769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7"/>
          <a:stretch/>
        </p:blipFill>
        <p:spPr>
          <a:xfrm rot="20742193">
            <a:off x="4041307" y="5264335"/>
            <a:ext cx="846138" cy="613284"/>
          </a:xfrm>
          <a:prstGeom prst="rect">
            <a:avLst/>
          </a:prstGeom>
        </p:spPr>
      </p:pic>
      <p:pic>
        <p:nvPicPr>
          <p:cNvPr id="216" name="รูปภาพ 215">
            <a:extLst>
              <a:ext uri="{FF2B5EF4-FFF2-40B4-BE49-F238E27FC236}">
                <a16:creationId xmlns:a16="http://schemas.microsoft.com/office/drawing/2014/main" id="{5A09CFE4-8A34-31F0-356A-8B0E52C908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57" b="58392"/>
          <a:stretch/>
        </p:blipFill>
        <p:spPr>
          <a:xfrm>
            <a:off x="8516963" y="5374906"/>
            <a:ext cx="477747" cy="446053"/>
          </a:xfrm>
          <a:prstGeom prst="rect">
            <a:avLst/>
          </a:prstGeom>
        </p:spPr>
      </p:pic>
      <p:pic>
        <p:nvPicPr>
          <p:cNvPr id="218" name="รูปภาพ 217">
            <a:extLst>
              <a:ext uri="{FF2B5EF4-FFF2-40B4-BE49-F238E27FC236}">
                <a16:creationId xmlns:a16="http://schemas.microsoft.com/office/drawing/2014/main" id="{7C9D97D0-2542-43D9-2CCF-CEA0247858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4" t="20803" b="21853"/>
          <a:stretch/>
        </p:blipFill>
        <p:spPr>
          <a:xfrm>
            <a:off x="72091" y="6177327"/>
            <a:ext cx="637400" cy="68067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2B1916D-3706-6776-C90B-03E17D11E0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4" t="20803" b="21853"/>
          <a:stretch/>
        </p:blipFill>
        <p:spPr>
          <a:xfrm>
            <a:off x="3061885" y="37603"/>
            <a:ext cx="637400" cy="68067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2D36472-BE0B-C874-FB6B-F78367F1F1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58" y="1165388"/>
            <a:ext cx="745476" cy="105646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3028B1D-EEF1-A450-22EA-04811FF12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" y="5477464"/>
            <a:ext cx="1227398" cy="13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EA65F6D-B41B-2120-5523-813CDBD48F72}"/>
              </a:ext>
            </a:extLst>
          </p:cNvPr>
          <p:cNvSpPr/>
          <p:nvPr/>
        </p:nvSpPr>
        <p:spPr>
          <a:xfrm>
            <a:off x="1" y="0"/>
            <a:ext cx="9905999" cy="6858000"/>
          </a:xfrm>
          <a:prstGeom prst="rect">
            <a:avLst/>
          </a:prstGeom>
          <a:gradFill>
            <a:gsLst>
              <a:gs pos="0">
                <a:srgbClr val="EAB1C4"/>
              </a:gs>
              <a:gs pos="73000">
                <a:srgbClr val="B9A1DF"/>
              </a:gs>
              <a:gs pos="96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2" name="รูปภาพ 221">
            <a:extLst>
              <a:ext uri="{FF2B5EF4-FFF2-40B4-BE49-F238E27FC236}">
                <a16:creationId xmlns:a16="http://schemas.microsoft.com/office/drawing/2014/main" id="{1DD850E0-A413-035A-B7AF-A960FBA9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94" y="375805"/>
            <a:ext cx="2309540" cy="132766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4CDD37-200D-2844-A448-5D24CC05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" y="87153"/>
            <a:ext cx="2234835" cy="1575953"/>
          </a:xfrm>
          <a:prstGeom prst="rect">
            <a:avLst/>
          </a:prstGeom>
        </p:spPr>
      </p:pic>
      <p:sp>
        <p:nvSpPr>
          <p:cNvPr id="11" name="สี่เหลี่ยมผืนผ้ามุมมน 11">
            <a:extLst>
              <a:ext uri="{FF2B5EF4-FFF2-40B4-BE49-F238E27FC236}">
                <a16:creationId xmlns:a16="http://schemas.microsoft.com/office/drawing/2014/main" id="{B1931F5A-A96E-4652-B5F8-3762FBC6727F}"/>
              </a:ext>
            </a:extLst>
          </p:cNvPr>
          <p:cNvSpPr/>
          <p:nvPr/>
        </p:nvSpPr>
        <p:spPr>
          <a:xfrm>
            <a:off x="3267060" y="515650"/>
            <a:ext cx="3371881" cy="625111"/>
          </a:xfrm>
          <a:prstGeom prst="roundRect">
            <a:avLst/>
          </a:prstGeom>
          <a:solidFill>
            <a:srgbClr val="FFF6DD"/>
          </a:solidFill>
          <a:ln w="19050">
            <a:solidFill>
              <a:srgbClr val="FE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339A653-BE3D-4B1F-92F3-543993F3EFC2}"/>
              </a:ext>
            </a:extLst>
          </p:cNvPr>
          <p:cNvSpPr txBox="1"/>
          <p:nvPr/>
        </p:nvSpPr>
        <p:spPr>
          <a:xfrm>
            <a:off x="3305460" y="379944"/>
            <a:ext cx="303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B5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ตารางเรียน</a:t>
            </a:r>
          </a:p>
        </p:txBody>
      </p:sp>
      <p:sp>
        <p:nvSpPr>
          <p:cNvPr id="102" name="สี่เหลี่ยมผืนผ้า: มุมมน 101">
            <a:extLst>
              <a:ext uri="{FF2B5EF4-FFF2-40B4-BE49-F238E27FC236}">
                <a16:creationId xmlns:a16="http://schemas.microsoft.com/office/drawing/2014/main" id="{D4B14EB7-3334-4875-8E24-F14A4F9A6797}"/>
              </a:ext>
            </a:extLst>
          </p:cNvPr>
          <p:cNvSpPr/>
          <p:nvPr/>
        </p:nvSpPr>
        <p:spPr>
          <a:xfrm>
            <a:off x="367118" y="2301843"/>
            <a:ext cx="1061430" cy="766217"/>
          </a:xfrm>
          <a:prstGeom prst="roundRect">
            <a:avLst/>
          </a:prstGeom>
          <a:solidFill>
            <a:srgbClr val="FBE321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5" name="สี่เหลี่ยมผืนผ้า: มุมมน 104">
            <a:extLst>
              <a:ext uri="{FF2B5EF4-FFF2-40B4-BE49-F238E27FC236}">
                <a16:creationId xmlns:a16="http://schemas.microsoft.com/office/drawing/2014/main" id="{ACFE4AAE-4649-4858-8FF0-08C08735F861}"/>
              </a:ext>
            </a:extLst>
          </p:cNvPr>
          <p:cNvSpPr/>
          <p:nvPr/>
        </p:nvSpPr>
        <p:spPr>
          <a:xfrm>
            <a:off x="367118" y="3132699"/>
            <a:ext cx="1064506" cy="750538"/>
          </a:xfrm>
          <a:prstGeom prst="roundRect">
            <a:avLst/>
          </a:prstGeom>
          <a:solidFill>
            <a:srgbClr val="B9A1DF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6" name="สี่เหลี่ยมผืนผ้า: มุมมน 105">
            <a:extLst>
              <a:ext uri="{FF2B5EF4-FFF2-40B4-BE49-F238E27FC236}">
                <a16:creationId xmlns:a16="http://schemas.microsoft.com/office/drawing/2014/main" id="{0D3AB643-65DC-4E50-9595-87C2B2BBD337}"/>
              </a:ext>
            </a:extLst>
          </p:cNvPr>
          <p:cNvSpPr/>
          <p:nvPr/>
        </p:nvSpPr>
        <p:spPr>
          <a:xfrm>
            <a:off x="373872" y="3986647"/>
            <a:ext cx="1064505" cy="750538"/>
          </a:xfrm>
          <a:prstGeom prst="roundRect">
            <a:avLst/>
          </a:prstGeom>
          <a:solidFill>
            <a:srgbClr val="FBD83E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7" name="สี่เหลี่ยมผืนผ้า: มุมมน 106">
            <a:extLst>
              <a:ext uri="{FF2B5EF4-FFF2-40B4-BE49-F238E27FC236}">
                <a16:creationId xmlns:a16="http://schemas.microsoft.com/office/drawing/2014/main" id="{F302E1B8-8753-4E8F-AEB6-163F6C132741}"/>
              </a:ext>
            </a:extLst>
          </p:cNvPr>
          <p:cNvSpPr/>
          <p:nvPr/>
        </p:nvSpPr>
        <p:spPr>
          <a:xfrm>
            <a:off x="373873" y="4834321"/>
            <a:ext cx="1064504" cy="750538"/>
          </a:xfrm>
          <a:prstGeom prst="roundRect">
            <a:avLst/>
          </a:prstGeom>
          <a:solidFill>
            <a:srgbClr val="EAB1C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8" name="สี่เหลี่ยมผืนผ้า: มุมมน 107">
            <a:extLst>
              <a:ext uri="{FF2B5EF4-FFF2-40B4-BE49-F238E27FC236}">
                <a16:creationId xmlns:a16="http://schemas.microsoft.com/office/drawing/2014/main" id="{2D67C27D-9F4D-49EF-A962-3C9063FFBACB}"/>
              </a:ext>
            </a:extLst>
          </p:cNvPr>
          <p:cNvSpPr/>
          <p:nvPr/>
        </p:nvSpPr>
        <p:spPr>
          <a:xfrm>
            <a:off x="367118" y="5676523"/>
            <a:ext cx="1084710" cy="750538"/>
          </a:xfrm>
          <a:prstGeom prst="roundRect">
            <a:avLst/>
          </a:prstGeom>
          <a:solidFill>
            <a:srgbClr val="ACE2EC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ImPhaphay" pitchFamily="2" charset="0"/>
              <a:cs typeface="ImPhaphay" pitchFamily="2" charset="0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FFC1D49-0ADD-8F64-F9AF-A7A13FB4E317}"/>
              </a:ext>
            </a:extLst>
          </p:cNvPr>
          <p:cNvGrpSpPr/>
          <p:nvPr/>
        </p:nvGrpSpPr>
        <p:grpSpPr>
          <a:xfrm>
            <a:off x="356301" y="2489292"/>
            <a:ext cx="1030209" cy="3820580"/>
            <a:chOff x="402956" y="2489292"/>
            <a:chExt cx="1030209" cy="3820580"/>
          </a:xfrm>
        </p:grpSpPr>
        <p:sp>
          <p:nvSpPr>
            <p:cNvPr id="109" name="กล่องข้อความ 108">
              <a:extLst>
                <a:ext uri="{FF2B5EF4-FFF2-40B4-BE49-F238E27FC236}">
                  <a16:creationId xmlns:a16="http://schemas.microsoft.com/office/drawing/2014/main" id="{9E8FCFD7-A6B3-464D-A7E2-DC3929A64715}"/>
                </a:ext>
              </a:extLst>
            </p:cNvPr>
            <p:cNvSpPr txBox="1"/>
            <p:nvPr/>
          </p:nvSpPr>
          <p:spPr>
            <a:xfrm>
              <a:off x="540984" y="2489292"/>
              <a:ext cx="791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จันทร์</a:t>
              </a:r>
            </a:p>
          </p:txBody>
        </p:sp>
        <p:sp>
          <p:nvSpPr>
            <p:cNvPr id="111" name="กล่องข้อความ 110">
              <a:extLst>
                <a:ext uri="{FF2B5EF4-FFF2-40B4-BE49-F238E27FC236}">
                  <a16:creationId xmlns:a16="http://schemas.microsoft.com/office/drawing/2014/main" id="{29FDC6B9-F504-4461-B3B0-03DFE6AC9E16}"/>
                </a:ext>
              </a:extLst>
            </p:cNvPr>
            <p:cNvSpPr txBox="1"/>
            <p:nvPr/>
          </p:nvSpPr>
          <p:spPr>
            <a:xfrm>
              <a:off x="474071" y="3315211"/>
              <a:ext cx="86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อังคาร</a:t>
              </a:r>
            </a:p>
          </p:txBody>
        </p:sp>
        <p:sp>
          <p:nvSpPr>
            <p:cNvPr id="126" name="กล่องข้อความ 125">
              <a:extLst>
                <a:ext uri="{FF2B5EF4-FFF2-40B4-BE49-F238E27FC236}">
                  <a16:creationId xmlns:a16="http://schemas.microsoft.com/office/drawing/2014/main" id="{9066B1D8-BF9D-4955-9BA7-432BA4504394}"/>
                </a:ext>
              </a:extLst>
            </p:cNvPr>
            <p:cNvSpPr txBox="1"/>
            <p:nvPr/>
          </p:nvSpPr>
          <p:spPr>
            <a:xfrm>
              <a:off x="565350" y="4210316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พุธ</a:t>
              </a:r>
            </a:p>
          </p:txBody>
        </p:sp>
        <p:sp>
          <p:nvSpPr>
            <p:cNvPr id="127" name="กล่องข้อความ 126">
              <a:extLst>
                <a:ext uri="{FF2B5EF4-FFF2-40B4-BE49-F238E27FC236}">
                  <a16:creationId xmlns:a16="http://schemas.microsoft.com/office/drawing/2014/main" id="{D85C8ACB-F592-41F1-B66D-B3B0C9B4E82D}"/>
                </a:ext>
              </a:extLst>
            </p:cNvPr>
            <p:cNvSpPr txBox="1"/>
            <p:nvPr/>
          </p:nvSpPr>
          <p:spPr>
            <a:xfrm>
              <a:off x="402956" y="5058425"/>
              <a:ext cx="1030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พฤหัสบดี</a:t>
              </a:r>
            </a:p>
          </p:txBody>
        </p:sp>
        <p:sp>
          <p:nvSpPr>
            <p:cNvPr id="128" name="กล่องข้อความ 127">
              <a:extLst>
                <a:ext uri="{FF2B5EF4-FFF2-40B4-BE49-F238E27FC236}">
                  <a16:creationId xmlns:a16="http://schemas.microsoft.com/office/drawing/2014/main" id="{0EF77EC0-1895-4DE1-AF26-1C45A8A278D1}"/>
                </a:ext>
              </a:extLst>
            </p:cNvPr>
            <p:cNvSpPr txBox="1"/>
            <p:nvPr/>
          </p:nvSpPr>
          <p:spPr>
            <a:xfrm>
              <a:off x="557313" y="5848207"/>
              <a:ext cx="702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effectLst>
                    <a:outerShdw dist="25400" dir="1620000" sx="103000" sy="103000" algn="l" rotWithShape="0">
                      <a:schemeClr val="bg1"/>
                    </a:outerShdw>
                  </a:effectLst>
                  <a:latin typeface="ImPhaphay" pitchFamily="2" charset="0"/>
                  <a:cs typeface="ImPhaphay" pitchFamily="2" charset="0"/>
                </a:rPr>
                <a:t>ศุกร์</a:t>
              </a: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D25AB8A9-F81E-F383-AA97-C6D7558005FA}"/>
              </a:ext>
            </a:extLst>
          </p:cNvPr>
          <p:cNvSpPr/>
          <p:nvPr/>
        </p:nvSpPr>
        <p:spPr>
          <a:xfrm>
            <a:off x="378587" y="1501452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C6A1EC7D-27EE-9CE2-7DBD-47BD59A88253}"/>
              </a:ext>
            </a:extLst>
          </p:cNvPr>
          <p:cNvSpPr/>
          <p:nvPr/>
        </p:nvSpPr>
        <p:spPr>
          <a:xfrm>
            <a:off x="376229" y="1897343"/>
            <a:ext cx="1059789" cy="308161"/>
          </a:xfrm>
          <a:prstGeom prst="roundRect">
            <a:avLst/>
          </a:prstGeom>
          <a:solidFill>
            <a:srgbClr val="00B9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ImPhaphay" pitchFamily="2" charset="0"/>
              <a:cs typeface="ImPhaphay" pitchFamily="2" charset="0"/>
            </a:endParaRPr>
          </a:p>
        </p:txBody>
      </p:sp>
      <p:sp>
        <p:nvSpPr>
          <p:cNvPr id="129" name="กล่องข้อความ 128">
            <a:extLst>
              <a:ext uri="{FF2B5EF4-FFF2-40B4-BE49-F238E27FC236}">
                <a16:creationId xmlns:a16="http://schemas.microsoft.com/office/drawing/2014/main" id="{57AA825F-F10D-4777-BAC7-414430F54667}"/>
              </a:ext>
            </a:extLst>
          </p:cNvPr>
          <p:cNvSpPr txBox="1"/>
          <p:nvPr/>
        </p:nvSpPr>
        <p:spPr>
          <a:xfrm>
            <a:off x="367117" y="1860869"/>
            <a:ext cx="102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วัน</a:t>
            </a:r>
          </a:p>
        </p:txBody>
      </p:sp>
      <p:sp>
        <p:nvSpPr>
          <p:cNvPr id="135" name="กล่องข้อความ 134">
            <a:extLst>
              <a:ext uri="{FF2B5EF4-FFF2-40B4-BE49-F238E27FC236}">
                <a16:creationId xmlns:a16="http://schemas.microsoft.com/office/drawing/2014/main" id="{2CE54DE5-F65F-42F0-ABAE-E97B3D1B6094}"/>
              </a:ext>
            </a:extLst>
          </p:cNvPr>
          <p:cNvSpPr txBox="1"/>
          <p:nvPr/>
        </p:nvSpPr>
        <p:spPr>
          <a:xfrm>
            <a:off x="356301" y="1468392"/>
            <a:ext cx="106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ImPhaphay" pitchFamily="2" charset="0"/>
                <a:cs typeface="ImPhaphay" pitchFamily="2" charset="0"/>
              </a:rPr>
              <a:t>เวลา</a:t>
            </a:r>
          </a:p>
        </p:txBody>
      </p: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928B8F76-99FB-A192-E763-98C9D17D07BB}"/>
              </a:ext>
            </a:extLst>
          </p:cNvPr>
          <p:cNvGrpSpPr/>
          <p:nvPr/>
        </p:nvGrpSpPr>
        <p:grpSpPr>
          <a:xfrm>
            <a:off x="1343745" y="1481379"/>
            <a:ext cx="1296282" cy="4945682"/>
            <a:chOff x="1343745" y="1481379"/>
            <a:chExt cx="1296282" cy="4945682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918E463-E57F-A7DA-3996-491FECD215B7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42" name="สี่เหลี่ยมผืนผ้า: มุมมน 41">
                <a:extLst>
                  <a:ext uri="{FF2B5EF4-FFF2-40B4-BE49-F238E27FC236}">
                    <a16:creationId xmlns:a16="http://schemas.microsoft.com/office/drawing/2014/main" id="{68AE2280-E0FD-4D14-AE22-BC45184DDC5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28" name="สี่เหลี่ยมผืนผ้า: มุมมน 27">
                <a:extLst>
                  <a:ext uri="{FF2B5EF4-FFF2-40B4-BE49-F238E27FC236}">
                    <a16:creationId xmlns:a16="http://schemas.microsoft.com/office/drawing/2014/main" id="{C23C985D-7868-447F-82AB-00200D0E9607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5" name="สี่เหลี่ยมผืนผ้า: มุมมน 64">
                <a:extLst>
                  <a:ext uri="{FF2B5EF4-FFF2-40B4-BE49-F238E27FC236}">
                    <a16:creationId xmlns:a16="http://schemas.microsoft.com/office/drawing/2014/main" id="{C513E0FC-02AD-4278-934E-11D72576784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73" name="สี่เหลี่ยมผืนผ้า: มุมมน 72">
                <a:extLst>
                  <a:ext uri="{FF2B5EF4-FFF2-40B4-BE49-F238E27FC236}">
                    <a16:creationId xmlns:a16="http://schemas.microsoft.com/office/drawing/2014/main" id="{07EEBAF9-F406-412E-9ED3-58CEC049D5C8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1" name="สี่เหลี่ยมผืนผ้า: มุมมน 80">
                <a:extLst>
                  <a:ext uri="{FF2B5EF4-FFF2-40B4-BE49-F238E27FC236}">
                    <a16:creationId xmlns:a16="http://schemas.microsoft.com/office/drawing/2014/main" id="{2738DB22-78A2-4149-9FFE-138AB9434429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89" name="สี่เหลี่ยมผืนผ้า: มุมมน 88">
                <a:extLst>
                  <a:ext uri="{FF2B5EF4-FFF2-40B4-BE49-F238E27FC236}">
                    <a16:creationId xmlns:a16="http://schemas.microsoft.com/office/drawing/2014/main" id="{A73E8DC8-4614-46AB-98CF-13C1349F81BE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1520FF7D-028F-0830-D566-399939A510B4}"/>
                </a:ext>
              </a:extLst>
            </p:cNvPr>
            <p:cNvGrpSpPr/>
            <p:nvPr/>
          </p:nvGrpSpPr>
          <p:grpSpPr>
            <a:xfrm>
              <a:off x="1343745" y="1483094"/>
              <a:ext cx="1296282" cy="702560"/>
              <a:chOff x="1343745" y="1483094"/>
              <a:chExt cx="1296282" cy="702560"/>
            </a:xfrm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4A19EEC3-11A7-4A54-9D59-CBBF50571CE0}"/>
                  </a:ext>
                </a:extLst>
              </p:cNvPr>
              <p:cNvSpPr txBox="1"/>
              <p:nvPr/>
            </p:nvSpPr>
            <p:spPr>
              <a:xfrm>
                <a:off x="1343745" y="1483094"/>
                <a:ext cx="1253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>
                    <a:latin typeface="ImPhaphay" pitchFamily="2" charset="0"/>
                    <a:cs typeface="ImPhaphay" pitchFamily="2" charset="0"/>
                  </a:rPr>
                  <a:t>คาบ 1 </a:t>
                </a:r>
              </a:p>
            </p:txBody>
          </p: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189F0852-DB62-B3F7-40A8-3A075B61D58F}"/>
                  </a:ext>
                </a:extLst>
              </p:cNvPr>
              <p:cNvSpPr txBox="1"/>
              <p:nvPr/>
            </p:nvSpPr>
            <p:spPr>
              <a:xfrm>
                <a:off x="1386510" y="1924044"/>
                <a:ext cx="12535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dirty="0">
                    <a:latin typeface="ImPhaphay" pitchFamily="2" charset="0"/>
                    <a:cs typeface="ImPhaphay" pitchFamily="2" charset="0"/>
                  </a:rPr>
                  <a:t>09.00-09.50</a:t>
                </a:r>
              </a:p>
            </p:txBody>
          </p:sp>
        </p:grp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0AAB8896-2FB2-F67A-148A-9D3A6433819F}"/>
              </a:ext>
            </a:extLst>
          </p:cNvPr>
          <p:cNvGrpSpPr/>
          <p:nvPr/>
        </p:nvGrpSpPr>
        <p:grpSpPr>
          <a:xfrm>
            <a:off x="2319087" y="1481379"/>
            <a:ext cx="1253517" cy="4945682"/>
            <a:chOff x="1343745" y="1481379"/>
            <a:chExt cx="1253517" cy="4945682"/>
          </a:xfrm>
        </p:grpSpPr>
        <p:grpSp>
          <p:nvGrpSpPr>
            <p:cNvPr id="45" name="กลุ่ม 44">
              <a:extLst>
                <a:ext uri="{FF2B5EF4-FFF2-40B4-BE49-F238E27FC236}">
                  <a16:creationId xmlns:a16="http://schemas.microsoft.com/office/drawing/2014/main" id="{81F84536-9F7C-05EB-6866-C5E891C0FE7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52" name="สี่เหลี่ยมผืนผ้า: มุมมน 51">
                <a:extLst>
                  <a:ext uri="{FF2B5EF4-FFF2-40B4-BE49-F238E27FC236}">
                    <a16:creationId xmlns:a16="http://schemas.microsoft.com/office/drawing/2014/main" id="{D4957566-385B-3409-78EF-258D2DF2DD91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3" name="สี่เหลี่ยมผืนผ้า: มุมมน 52">
                <a:extLst>
                  <a:ext uri="{FF2B5EF4-FFF2-40B4-BE49-F238E27FC236}">
                    <a16:creationId xmlns:a16="http://schemas.microsoft.com/office/drawing/2014/main" id="{22AD96F2-DED5-8705-9579-39975FCD90BA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4" name="สี่เหลี่ยมผืนผ้า: มุมมน 53">
                <a:extLst>
                  <a:ext uri="{FF2B5EF4-FFF2-40B4-BE49-F238E27FC236}">
                    <a16:creationId xmlns:a16="http://schemas.microsoft.com/office/drawing/2014/main" id="{2889FBD4-EF13-ED83-AA29-A849E5F0091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5" name="สี่เหลี่ยมผืนผ้า: มุมมน 54">
                <a:extLst>
                  <a:ext uri="{FF2B5EF4-FFF2-40B4-BE49-F238E27FC236}">
                    <a16:creationId xmlns:a16="http://schemas.microsoft.com/office/drawing/2014/main" id="{EC4EAC44-DE1C-83C1-1821-B39C7A039E97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58" name="สี่เหลี่ยมผืนผ้า: มุมมน 57">
                <a:extLst>
                  <a:ext uri="{FF2B5EF4-FFF2-40B4-BE49-F238E27FC236}">
                    <a16:creationId xmlns:a16="http://schemas.microsoft.com/office/drawing/2014/main" id="{C43E3CE2-86CE-F2C9-8ACD-D74800D1740F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68" name="สี่เหลี่ยมผืนผ้า: มุมมน 67">
                <a:extLst>
                  <a:ext uri="{FF2B5EF4-FFF2-40B4-BE49-F238E27FC236}">
                    <a16:creationId xmlns:a16="http://schemas.microsoft.com/office/drawing/2014/main" id="{796C992D-8081-B986-14CF-47C6E051A16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1CDF51F5-03A3-31AB-C386-A011FB943688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2 </a:t>
              </a:r>
            </a:p>
          </p:txBody>
        </p:sp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CBC1FF6E-A965-5D71-44E1-4E4B6F6BC7AB}"/>
              </a:ext>
            </a:extLst>
          </p:cNvPr>
          <p:cNvGrpSpPr/>
          <p:nvPr/>
        </p:nvGrpSpPr>
        <p:grpSpPr>
          <a:xfrm>
            <a:off x="3292638" y="1481379"/>
            <a:ext cx="1253517" cy="4945682"/>
            <a:chOff x="1343745" y="1481379"/>
            <a:chExt cx="1253517" cy="4945682"/>
          </a:xfrm>
        </p:grpSpPr>
        <p:grpSp>
          <p:nvGrpSpPr>
            <p:cNvPr id="84" name="กลุ่ม 83">
              <a:extLst>
                <a:ext uri="{FF2B5EF4-FFF2-40B4-BE49-F238E27FC236}">
                  <a16:creationId xmlns:a16="http://schemas.microsoft.com/office/drawing/2014/main" id="{DD6B71F6-0F9D-938B-6214-D4BC65F17B28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12" name="สี่เหลี่ยมผืนผ้า: มุมมน 111">
                <a:extLst>
                  <a:ext uri="{FF2B5EF4-FFF2-40B4-BE49-F238E27FC236}">
                    <a16:creationId xmlns:a16="http://schemas.microsoft.com/office/drawing/2014/main" id="{92F39380-2F35-3E8E-AF0F-631602B43D2C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3" name="สี่เหลี่ยมผืนผ้า: มุมมน 112">
                <a:extLst>
                  <a:ext uri="{FF2B5EF4-FFF2-40B4-BE49-F238E27FC236}">
                    <a16:creationId xmlns:a16="http://schemas.microsoft.com/office/drawing/2014/main" id="{7C5ACA9A-4883-40B9-18CC-B5F92E80BC4E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4" name="สี่เหลี่ยมผืนผ้า: มุมมน 113">
                <a:extLst>
                  <a:ext uri="{FF2B5EF4-FFF2-40B4-BE49-F238E27FC236}">
                    <a16:creationId xmlns:a16="http://schemas.microsoft.com/office/drawing/2014/main" id="{28AE758B-B290-4C6C-26FB-CAE0BE895FF1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5" name="สี่เหลี่ยมผืนผ้า: มุมมน 114">
                <a:extLst>
                  <a:ext uri="{FF2B5EF4-FFF2-40B4-BE49-F238E27FC236}">
                    <a16:creationId xmlns:a16="http://schemas.microsoft.com/office/drawing/2014/main" id="{B6A6B489-2319-91C5-2337-5D95329A76E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6" name="สี่เหลี่ยมผืนผ้า: มุมมน 115">
                <a:extLst>
                  <a:ext uri="{FF2B5EF4-FFF2-40B4-BE49-F238E27FC236}">
                    <a16:creationId xmlns:a16="http://schemas.microsoft.com/office/drawing/2014/main" id="{A6DDC26B-7A92-AA86-4114-4E80FBDA646A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17" name="สี่เหลี่ยมผืนผ้า: มุมมน 116">
                <a:extLst>
                  <a:ext uri="{FF2B5EF4-FFF2-40B4-BE49-F238E27FC236}">
                    <a16:creationId xmlns:a16="http://schemas.microsoft.com/office/drawing/2014/main" id="{2D2A9BF8-FA0A-0113-81E0-8952F2A02EDD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03" name="กล่องข้อความ 102">
              <a:extLst>
                <a:ext uri="{FF2B5EF4-FFF2-40B4-BE49-F238E27FC236}">
                  <a16:creationId xmlns:a16="http://schemas.microsoft.com/office/drawing/2014/main" id="{6D77E034-E237-6CB0-DDB6-C398114A0CAC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3 </a:t>
              </a:r>
            </a:p>
          </p:txBody>
        </p:sp>
      </p:grpSp>
      <p:grpSp>
        <p:nvGrpSpPr>
          <p:cNvPr id="118" name="กลุ่ม 117">
            <a:extLst>
              <a:ext uri="{FF2B5EF4-FFF2-40B4-BE49-F238E27FC236}">
                <a16:creationId xmlns:a16="http://schemas.microsoft.com/office/drawing/2014/main" id="{13AF3B9F-43E5-53EE-8C53-8DACCBD01519}"/>
              </a:ext>
            </a:extLst>
          </p:cNvPr>
          <p:cNvGrpSpPr/>
          <p:nvPr/>
        </p:nvGrpSpPr>
        <p:grpSpPr>
          <a:xfrm>
            <a:off x="4615943" y="1496971"/>
            <a:ext cx="1253517" cy="4945682"/>
            <a:chOff x="1343745" y="1481379"/>
            <a:chExt cx="1253517" cy="4945682"/>
          </a:xfrm>
        </p:grpSpPr>
        <p:grpSp>
          <p:nvGrpSpPr>
            <p:cNvPr id="119" name="กลุ่ม 118">
              <a:extLst>
                <a:ext uri="{FF2B5EF4-FFF2-40B4-BE49-F238E27FC236}">
                  <a16:creationId xmlns:a16="http://schemas.microsoft.com/office/drawing/2014/main" id="{370C8378-361B-D042-B79E-3001DF42DC8F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23" name="สี่เหลี่ยมผืนผ้า: มุมมน 122">
                <a:extLst>
                  <a:ext uri="{FF2B5EF4-FFF2-40B4-BE49-F238E27FC236}">
                    <a16:creationId xmlns:a16="http://schemas.microsoft.com/office/drawing/2014/main" id="{D5B810FA-A38B-DFDD-F635-399027E64A00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4" name="สี่เหลี่ยมผืนผ้า: มุมมน 123">
                <a:extLst>
                  <a:ext uri="{FF2B5EF4-FFF2-40B4-BE49-F238E27FC236}">
                    <a16:creationId xmlns:a16="http://schemas.microsoft.com/office/drawing/2014/main" id="{7CFC4B14-5985-F713-DE2B-AEFF76E55759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25" name="สี่เหลี่ยมผืนผ้า: มุมมน 124">
                <a:extLst>
                  <a:ext uri="{FF2B5EF4-FFF2-40B4-BE49-F238E27FC236}">
                    <a16:creationId xmlns:a16="http://schemas.microsoft.com/office/drawing/2014/main" id="{B4174BDC-ED93-91BF-836E-A0F7A73EB8F6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0" name="สี่เหลี่ยมผืนผ้า: มุมมน 129">
                <a:extLst>
                  <a:ext uri="{FF2B5EF4-FFF2-40B4-BE49-F238E27FC236}">
                    <a16:creationId xmlns:a16="http://schemas.microsoft.com/office/drawing/2014/main" id="{E72613AB-9D28-33FC-A926-6C672EFDBD1C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1" name="สี่เหลี่ยมผืนผ้า: มุมมน 130">
                <a:extLst>
                  <a:ext uri="{FF2B5EF4-FFF2-40B4-BE49-F238E27FC236}">
                    <a16:creationId xmlns:a16="http://schemas.microsoft.com/office/drawing/2014/main" id="{D7CC8EA9-D9A7-5799-435C-089B4D7EE145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33" name="สี่เหลี่ยมผืนผ้า: มุมมน 132">
                <a:extLst>
                  <a:ext uri="{FF2B5EF4-FFF2-40B4-BE49-F238E27FC236}">
                    <a16:creationId xmlns:a16="http://schemas.microsoft.com/office/drawing/2014/main" id="{2D2CFE28-CF1F-4A4C-EE7F-BCF2E593085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21" name="กล่องข้อความ 120">
              <a:extLst>
                <a:ext uri="{FF2B5EF4-FFF2-40B4-BE49-F238E27FC236}">
                  <a16:creationId xmlns:a16="http://schemas.microsoft.com/office/drawing/2014/main" id="{F8AD1A4D-DF89-F7C1-7822-1C233E6E5ED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4 </a:t>
              </a:r>
            </a:p>
          </p:txBody>
        </p:sp>
      </p:grpSp>
      <p:grpSp>
        <p:nvGrpSpPr>
          <p:cNvPr id="137" name="กลุ่ม 136">
            <a:extLst>
              <a:ext uri="{FF2B5EF4-FFF2-40B4-BE49-F238E27FC236}">
                <a16:creationId xmlns:a16="http://schemas.microsoft.com/office/drawing/2014/main" id="{F7C66DCB-BDEE-85DB-8141-B671E5D82FB6}"/>
              </a:ext>
            </a:extLst>
          </p:cNvPr>
          <p:cNvGrpSpPr/>
          <p:nvPr/>
        </p:nvGrpSpPr>
        <p:grpSpPr>
          <a:xfrm>
            <a:off x="5579140" y="1481379"/>
            <a:ext cx="1253517" cy="4945682"/>
            <a:chOff x="1343745" y="1481379"/>
            <a:chExt cx="1253517" cy="4945682"/>
          </a:xfrm>
        </p:grpSpPr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C5D3F253-E693-BB93-A40E-DC8C3EBE0C63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45" name="สี่เหลี่ยมผืนผ้า: มุมมน 144">
                <a:extLst>
                  <a:ext uri="{FF2B5EF4-FFF2-40B4-BE49-F238E27FC236}">
                    <a16:creationId xmlns:a16="http://schemas.microsoft.com/office/drawing/2014/main" id="{DC1FF471-3CF7-2E10-0479-BA65A47A1824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7" name="สี่เหลี่ยมผืนผ้า: มุมมน 146">
                <a:extLst>
                  <a:ext uri="{FF2B5EF4-FFF2-40B4-BE49-F238E27FC236}">
                    <a16:creationId xmlns:a16="http://schemas.microsoft.com/office/drawing/2014/main" id="{1E6CF18B-E9C6-9E77-F8EA-1B0DE6E89056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49" name="สี่เหลี่ยมผืนผ้า: มุมมน 148">
                <a:extLst>
                  <a:ext uri="{FF2B5EF4-FFF2-40B4-BE49-F238E27FC236}">
                    <a16:creationId xmlns:a16="http://schemas.microsoft.com/office/drawing/2014/main" id="{DE961375-7AA7-7D50-56FF-4A4C572B180D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0" name="สี่เหลี่ยมผืนผ้า: มุมมน 149">
                <a:extLst>
                  <a:ext uri="{FF2B5EF4-FFF2-40B4-BE49-F238E27FC236}">
                    <a16:creationId xmlns:a16="http://schemas.microsoft.com/office/drawing/2014/main" id="{5291CD80-2076-1240-10B6-2C6DE05C2B1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1" name="สี่เหลี่ยมผืนผ้า: มุมมน 150">
                <a:extLst>
                  <a:ext uri="{FF2B5EF4-FFF2-40B4-BE49-F238E27FC236}">
                    <a16:creationId xmlns:a16="http://schemas.microsoft.com/office/drawing/2014/main" id="{3F3C6E6A-243B-47D7-3D79-1B6FF3DABD42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52" name="สี่เหลี่ยมผืนผ้า: มุมมน 151">
                <a:extLst>
                  <a:ext uri="{FF2B5EF4-FFF2-40B4-BE49-F238E27FC236}">
                    <a16:creationId xmlns:a16="http://schemas.microsoft.com/office/drawing/2014/main" id="{9E498A8E-8627-264C-688F-A61B8EC94CCC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43" name="กล่องข้อความ 142">
              <a:extLst>
                <a:ext uri="{FF2B5EF4-FFF2-40B4-BE49-F238E27FC236}">
                  <a16:creationId xmlns:a16="http://schemas.microsoft.com/office/drawing/2014/main" id="{3843FADB-0D33-2DE3-2CC4-E1A533FFB900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5 </a:t>
              </a:r>
            </a:p>
          </p:txBody>
        </p:sp>
      </p:grpSp>
      <p:grpSp>
        <p:nvGrpSpPr>
          <p:cNvPr id="154" name="กลุ่ม 153">
            <a:extLst>
              <a:ext uri="{FF2B5EF4-FFF2-40B4-BE49-F238E27FC236}">
                <a16:creationId xmlns:a16="http://schemas.microsoft.com/office/drawing/2014/main" id="{49509F2F-9230-ABFD-E700-604725D30F98}"/>
              </a:ext>
            </a:extLst>
          </p:cNvPr>
          <p:cNvGrpSpPr/>
          <p:nvPr/>
        </p:nvGrpSpPr>
        <p:grpSpPr>
          <a:xfrm>
            <a:off x="6557714" y="1481379"/>
            <a:ext cx="1253517" cy="4945682"/>
            <a:chOff x="1343745" y="1481379"/>
            <a:chExt cx="1253517" cy="4945682"/>
          </a:xfrm>
        </p:grpSpPr>
        <p:grpSp>
          <p:nvGrpSpPr>
            <p:cNvPr id="156" name="กลุ่ม 155">
              <a:extLst>
                <a:ext uri="{FF2B5EF4-FFF2-40B4-BE49-F238E27FC236}">
                  <a16:creationId xmlns:a16="http://schemas.microsoft.com/office/drawing/2014/main" id="{93F66998-C825-E78F-D869-3B156663E5FB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60" name="สี่เหลี่ยมผืนผ้า: มุมมน 159">
                <a:extLst>
                  <a:ext uri="{FF2B5EF4-FFF2-40B4-BE49-F238E27FC236}">
                    <a16:creationId xmlns:a16="http://schemas.microsoft.com/office/drawing/2014/main" id="{28ACBD2F-7D17-FBCE-FE02-74813721830E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1" name="สี่เหลี่ยมผืนผ้า: มุมมน 160">
                <a:extLst>
                  <a:ext uri="{FF2B5EF4-FFF2-40B4-BE49-F238E27FC236}">
                    <a16:creationId xmlns:a16="http://schemas.microsoft.com/office/drawing/2014/main" id="{E02F58C7-1F08-ACD4-4F46-54ED9211064B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2" name="สี่เหลี่ยมผืนผ้า: มุมมน 161">
                <a:extLst>
                  <a:ext uri="{FF2B5EF4-FFF2-40B4-BE49-F238E27FC236}">
                    <a16:creationId xmlns:a16="http://schemas.microsoft.com/office/drawing/2014/main" id="{E009E535-3688-53F6-D75A-C6BB1DADDD4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3" name="สี่เหลี่ยมผืนผ้า: มุมมน 162">
                <a:extLst>
                  <a:ext uri="{FF2B5EF4-FFF2-40B4-BE49-F238E27FC236}">
                    <a16:creationId xmlns:a16="http://schemas.microsoft.com/office/drawing/2014/main" id="{0D7BE197-825C-6AAD-1FE3-E0B3B63531A3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4" name="สี่เหลี่ยมผืนผ้า: มุมมน 163">
                <a:extLst>
                  <a:ext uri="{FF2B5EF4-FFF2-40B4-BE49-F238E27FC236}">
                    <a16:creationId xmlns:a16="http://schemas.microsoft.com/office/drawing/2014/main" id="{AB614F4F-EBC0-011B-AEB8-4CC2375805C4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65" name="สี่เหลี่ยมผืนผ้า: มุมมน 164">
                <a:extLst>
                  <a:ext uri="{FF2B5EF4-FFF2-40B4-BE49-F238E27FC236}">
                    <a16:creationId xmlns:a16="http://schemas.microsoft.com/office/drawing/2014/main" id="{3EA78687-4144-BAA5-BB88-9CCEC6D024CA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58" name="กล่องข้อความ 157">
              <a:extLst>
                <a:ext uri="{FF2B5EF4-FFF2-40B4-BE49-F238E27FC236}">
                  <a16:creationId xmlns:a16="http://schemas.microsoft.com/office/drawing/2014/main" id="{DBA699C4-4A8E-DD9C-D6AD-A15CB3992F4B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6 </a:t>
              </a:r>
            </a:p>
          </p:txBody>
        </p:sp>
      </p:grpSp>
      <p:grpSp>
        <p:nvGrpSpPr>
          <p:cNvPr id="166" name="กลุ่ม 165">
            <a:extLst>
              <a:ext uri="{FF2B5EF4-FFF2-40B4-BE49-F238E27FC236}">
                <a16:creationId xmlns:a16="http://schemas.microsoft.com/office/drawing/2014/main" id="{8410C935-4FBE-94B5-8F00-7B3FC41E7C5F}"/>
              </a:ext>
            </a:extLst>
          </p:cNvPr>
          <p:cNvGrpSpPr/>
          <p:nvPr/>
        </p:nvGrpSpPr>
        <p:grpSpPr>
          <a:xfrm>
            <a:off x="7569242" y="1481379"/>
            <a:ext cx="1253517" cy="4945682"/>
            <a:chOff x="1343745" y="1481379"/>
            <a:chExt cx="1253517" cy="4945682"/>
          </a:xfrm>
        </p:grpSpPr>
        <p:grpSp>
          <p:nvGrpSpPr>
            <p:cNvPr id="168" name="กลุ่ม 167">
              <a:extLst>
                <a:ext uri="{FF2B5EF4-FFF2-40B4-BE49-F238E27FC236}">
                  <a16:creationId xmlns:a16="http://schemas.microsoft.com/office/drawing/2014/main" id="{4998C57F-5989-B318-92FF-AAFC7CD751F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73" name="สี่เหลี่ยมผืนผ้า: มุมมน 172">
                <a:extLst>
                  <a:ext uri="{FF2B5EF4-FFF2-40B4-BE49-F238E27FC236}">
                    <a16:creationId xmlns:a16="http://schemas.microsoft.com/office/drawing/2014/main" id="{589EC3EE-661E-D5F7-A8B4-49C2306F5EA3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4" name="สี่เหลี่ยมผืนผ้า: มุมมน 173">
                <a:extLst>
                  <a:ext uri="{FF2B5EF4-FFF2-40B4-BE49-F238E27FC236}">
                    <a16:creationId xmlns:a16="http://schemas.microsoft.com/office/drawing/2014/main" id="{128F609E-D6AD-CF65-7BF6-657B0F597A90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5" name="สี่เหลี่ยมผืนผ้า: มุมมน 174">
                <a:extLst>
                  <a:ext uri="{FF2B5EF4-FFF2-40B4-BE49-F238E27FC236}">
                    <a16:creationId xmlns:a16="http://schemas.microsoft.com/office/drawing/2014/main" id="{C8C71374-54B3-BAE1-5CB6-3E27A978F672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8" name="สี่เหลี่ยมผืนผ้า: มุมมน 177">
                <a:extLst>
                  <a:ext uri="{FF2B5EF4-FFF2-40B4-BE49-F238E27FC236}">
                    <a16:creationId xmlns:a16="http://schemas.microsoft.com/office/drawing/2014/main" id="{324D6757-0F8B-EC40-63F8-34C4FA02E8C4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79" name="สี่เหลี่ยมผืนผ้า: มุมมน 178">
                <a:extLst>
                  <a:ext uri="{FF2B5EF4-FFF2-40B4-BE49-F238E27FC236}">
                    <a16:creationId xmlns:a16="http://schemas.microsoft.com/office/drawing/2014/main" id="{E19573DF-9B2E-8584-3CC6-36B60B0B9BBB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80" name="สี่เหลี่ยมผืนผ้า: มุมมน 179">
                <a:extLst>
                  <a:ext uri="{FF2B5EF4-FFF2-40B4-BE49-F238E27FC236}">
                    <a16:creationId xmlns:a16="http://schemas.microsoft.com/office/drawing/2014/main" id="{38C02D4E-1F12-4503-D94E-17818DD602F7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71" name="กล่องข้อความ 170">
              <a:extLst>
                <a:ext uri="{FF2B5EF4-FFF2-40B4-BE49-F238E27FC236}">
                  <a16:creationId xmlns:a16="http://schemas.microsoft.com/office/drawing/2014/main" id="{56A74AE6-8695-7F9A-7F27-2B74DAC113A3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7 </a:t>
              </a:r>
            </a:p>
          </p:txBody>
        </p:sp>
      </p:grpSp>
      <p:grpSp>
        <p:nvGrpSpPr>
          <p:cNvPr id="181" name="กลุ่ม 180">
            <a:extLst>
              <a:ext uri="{FF2B5EF4-FFF2-40B4-BE49-F238E27FC236}">
                <a16:creationId xmlns:a16="http://schemas.microsoft.com/office/drawing/2014/main" id="{B2099D5C-4CED-1609-7D37-EC4086E5B500}"/>
              </a:ext>
            </a:extLst>
          </p:cNvPr>
          <p:cNvGrpSpPr/>
          <p:nvPr/>
        </p:nvGrpSpPr>
        <p:grpSpPr>
          <a:xfrm>
            <a:off x="8577040" y="1496971"/>
            <a:ext cx="1253517" cy="4945682"/>
            <a:chOff x="1343745" y="1481379"/>
            <a:chExt cx="1253517" cy="4945682"/>
          </a:xfrm>
        </p:grpSpPr>
        <p:grpSp>
          <p:nvGrpSpPr>
            <p:cNvPr id="182" name="กลุ่ม 181">
              <a:extLst>
                <a:ext uri="{FF2B5EF4-FFF2-40B4-BE49-F238E27FC236}">
                  <a16:creationId xmlns:a16="http://schemas.microsoft.com/office/drawing/2014/main" id="{2DB5AF2C-1003-75F8-228A-6AC843B95B0D}"/>
                </a:ext>
              </a:extLst>
            </p:cNvPr>
            <p:cNvGrpSpPr/>
            <p:nvPr/>
          </p:nvGrpSpPr>
          <p:grpSpPr>
            <a:xfrm>
              <a:off x="1537462" y="1481379"/>
              <a:ext cx="914667" cy="4945682"/>
              <a:chOff x="1537462" y="1481379"/>
              <a:chExt cx="914667" cy="4945682"/>
            </a:xfrm>
          </p:grpSpPr>
          <p:sp>
            <p:nvSpPr>
              <p:cNvPr id="189" name="สี่เหลี่ยมผืนผ้า: มุมมน 188">
                <a:extLst>
                  <a:ext uri="{FF2B5EF4-FFF2-40B4-BE49-F238E27FC236}">
                    <a16:creationId xmlns:a16="http://schemas.microsoft.com/office/drawing/2014/main" id="{F337A421-6F3C-A0A9-6BEA-4DE9266E6357}"/>
                  </a:ext>
                </a:extLst>
              </p:cNvPr>
              <p:cNvSpPr/>
              <p:nvPr/>
            </p:nvSpPr>
            <p:spPr>
              <a:xfrm>
                <a:off x="1549564" y="232802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0" name="สี่เหลี่ยมผืนผ้า: มุมมน 189">
                <a:extLst>
                  <a:ext uri="{FF2B5EF4-FFF2-40B4-BE49-F238E27FC236}">
                    <a16:creationId xmlns:a16="http://schemas.microsoft.com/office/drawing/2014/main" id="{140EEDBD-B521-49A6-2024-59421DFF6722}"/>
                  </a:ext>
                </a:extLst>
              </p:cNvPr>
              <p:cNvSpPr/>
              <p:nvPr/>
            </p:nvSpPr>
            <p:spPr>
              <a:xfrm>
                <a:off x="1548366" y="1481379"/>
                <a:ext cx="903763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1" name="สี่เหลี่ยมผืนผ้า: มุมมน 190">
                <a:extLst>
                  <a:ext uri="{FF2B5EF4-FFF2-40B4-BE49-F238E27FC236}">
                    <a16:creationId xmlns:a16="http://schemas.microsoft.com/office/drawing/2014/main" id="{715C6F7F-3AA7-38CF-4215-67820658F379}"/>
                  </a:ext>
                </a:extLst>
              </p:cNvPr>
              <p:cNvSpPr/>
              <p:nvPr/>
            </p:nvSpPr>
            <p:spPr>
              <a:xfrm>
                <a:off x="1549943" y="315001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2" name="สี่เหลี่ยมผืนผ้า: มุมมน 191">
                <a:extLst>
                  <a:ext uri="{FF2B5EF4-FFF2-40B4-BE49-F238E27FC236}">
                    <a16:creationId xmlns:a16="http://schemas.microsoft.com/office/drawing/2014/main" id="{B693F2CC-5F5E-95BD-2576-0DEE2906AACE}"/>
                  </a:ext>
                </a:extLst>
              </p:cNvPr>
              <p:cNvSpPr/>
              <p:nvPr/>
            </p:nvSpPr>
            <p:spPr>
              <a:xfrm>
                <a:off x="1537462" y="3976146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3" name="สี่เหลี่ยมผืนผ้า: มุมมน 192">
                <a:extLst>
                  <a:ext uri="{FF2B5EF4-FFF2-40B4-BE49-F238E27FC236}">
                    <a16:creationId xmlns:a16="http://schemas.microsoft.com/office/drawing/2014/main" id="{4C8BEB76-B3D5-FE99-5B38-F6ADA22A9C6D}"/>
                  </a:ext>
                </a:extLst>
              </p:cNvPr>
              <p:cNvSpPr/>
              <p:nvPr/>
            </p:nvSpPr>
            <p:spPr>
              <a:xfrm>
                <a:off x="1549564" y="4824315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  <p:sp>
            <p:nvSpPr>
              <p:cNvPr id="194" name="สี่เหลี่ยมผืนผ้า: มุมมน 193">
                <a:extLst>
                  <a:ext uri="{FF2B5EF4-FFF2-40B4-BE49-F238E27FC236}">
                    <a16:creationId xmlns:a16="http://schemas.microsoft.com/office/drawing/2014/main" id="{B12D1728-0455-3D6E-3C47-C0F1A4BEE489}"/>
                  </a:ext>
                </a:extLst>
              </p:cNvPr>
              <p:cNvSpPr/>
              <p:nvPr/>
            </p:nvSpPr>
            <p:spPr>
              <a:xfrm>
                <a:off x="1537462" y="5676523"/>
                <a:ext cx="891661" cy="75053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ImPhaphay" pitchFamily="2" charset="0"/>
                  <a:cs typeface="ImPhaphay" pitchFamily="2" charset="0"/>
                </a:endParaRPr>
              </a:p>
            </p:txBody>
          </p:sp>
        </p:grpSp>
        <p:sp>
          <p:nvSpPr>
            <p:cNvPr id="185" name="กล่องข้อความ 184">
              <a:extLst>
                <a:ext uri="{FF2B5EF4-FFF2-40B4-BE49-F238E27FC236}">
                  <a16:creationId xmlns:a16="http://schemas.microsoft.com/office/drawing/2014/main" id="{85CEC7FB-CAF3-1BD8-905B-232B2A956064}"/>
                </a:ext>
              </a:extLst>
            </p:cNvPr>
            <p:cNvSpPr txBox="1"/>
            <p:nvPr/>
          </p:nvSpPr>
          <p:spPr>
            <a:xfrm>
              <a:off x="1343745" y="1483094"/>
              <a:ext cx="1253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latin typeface="ImPhaphay" pitchFamily="2" charset="0"/>
                  <a:cs typeface="ImPhaphay" pitchFamily="2" charset="0"/>
                </a:rPr>
                <a:t>คาบ 8 </a:t>
              </a:r>
            </a:p>
          </p:txBody>
        </p:sp>
      </p:grpSp>
      <p:sp>
        <p:nvSpPr>
          <p:cNvPr id="195" name="กล่องข้อความ 194">
            <a:extLst>
              <a:ext uri="{FF2B5EF4-FFF2-40B4-BE49-F238E27FC236}">
                <a16:creationId xmlns:a16="http://schemas.microsoft.com/office/drawing/2014/main" id="{E9F31C1A-E360-88E6-BB27-20549DE638DE}"/>
              </a:ext>
            </a:extLst>
          </p:cNvPr>
          <p:cNvSpPr txBox="1"/>
          <p:nvPr/>
        </p:nvSpPr>
        <p:spPr>
          <a:xfrm>
            <a:off x="2342959" y="1928053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6" name="กล่องข้อความ 195">
            <a:extLst>
              <a:ext uri="{FF2B5EF4-FFF2-40B4-BE49-F238E27FC236}">
                <a16:creationId xmlns:a16="http://schemas.microsoft.com/office/drawing/2014/main" id="{8043E42E-3266-B49A-9C39-3EF095EEFF55}"/>
              </a:ext>
            </a:extLst>
          </p:cNvPr>
          <p:cNvSpPr txBox="1"/>
          <p:nvPr/>
        </p:nvSpPr>
        <p:spPr>
          <a:xfrm>
            <a:off x="3311834" y="1928021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7" name="กล่องข้อความ 196">
            <a:extLst>
              <a:ext uri="{FF2B5EF4-FFF2-40B4-BE49-F238E27FC236}">
                <a16:creationId xmlns:a16="http://schemas.microsoft.com/office/drawing/2014/main" id="{8E38D18E-559F-E0A8-78E7-580BEBFC7969}"/>
              </a:ext>
            </a:extLst>
          </p:cNvPr>
          <p:cNvSpPr txBox="1"/>
          <p:nvPr/>
        </p:nvSpPr>
        <p:spPr>
          <a:xfrm>
            <a:off x="4655194" y="1938266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8" name="กล่องข้อความ 197">
            <a:extLst>
              <a:ext uri="{FF2B5EF4-FFF2-40B4-BE49-F238E27FC236}">
                <a16:creationId xmlns:a16="http://schemas.microsoft.com/office/drawing/2014/main" id="{E68E9E8E-D2E5-71CF-83AD-414C2B8E1364}"/>
              </a:ext>
            </a:extLst>
          </p:cNvPr>
          <p:cNvSpPr txBox="1"/>
          <p:nvPr/>
        </p:nvSpPr>
        <p:spPr>
          <a:xfrm>
            <a:off x="56040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199" name="กล่องข้อความ 198">
            <a:extLst>
              <a:ext uri="{FF2B5EF4-FFF2-40B4-BE49-F238E27FC236}">
                <a16:creationId xmlns:a16="http://schemas.microsoft.com/office/drawing/2014/main" id="{120CF50C-C551-EB1E-2414-E5CA890CDA63}"/>
              </a:ext>
            </a:extLst>
          </p:cNvPr>
          <p:cNvSpPr txBox="1"/>
          <p:nvPr/>
        </p:nvSpPr>
        <p:spPr>
          <a:xfrm>
            <a:off x="6571535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0" name="กล่องข้อความ 199">
            <a:extLst>
              <a:ext uri="{FF2B5EF4-FFF2-40B4-BE49-F238E27FC236}">
                <a16:creationId xmlns:a16="http://schemas.microsoft.com/office/drawing/2014/main" id="{0F40A302-CB6E-9FB7-D483-7B8E2A4DFC1C}"/>
              </a:ext>
            </a:extLst>
          </p:cNvPr>
          <p:cNvSpPr txBox="1"/>
          <p:nvPr/>
        </p:nvSpPr>
        <p:spPr>
          <a:xfrm>
            <a:off x="7600059" y="194139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1" name="กล่องข้อความ 200">
            <a:extLst>
              <a:ext uri="{FF2B5EF4-FFF2-40B4-BE49-F238E27FC236}">
                <a16:creationId xmlns:a16="http://schemas.microsoft.com/office/drawing/2014/main" id="{E9668A98-FECC-E9F6-8A4C-B0FEF70B7463}"/>
              </a:ext>
            </a:extLst>
          </p:cNvPr>
          <p:cNvSpPr txBox="1"/>
          <p:nvPr/>
        </p:nvSpPr>
        <p:spPr>
          <a:xfrm>
            <a:off x="8601930" y="1932125"/>
            <a:ext cx="1253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ImPhaphay" pitchFamily="2" charset="0"/>
                <a:cs typeface="ImPhaphay" pitchFamily="2" charset="0"/>
              </a:rPr>
              <a:t>09.00-09.50</a:t>
            </a:r>
          </a:p>
        </p:txBody>
      </p:sp>
      <p:sp>
        <p:nvSpPr>
          <p:cNvPr id="207" name="สี่เหลี่ยมผืนผ้า: มุมมน 206">
            <a:extLst>
              <a:ext uri="{FF2B5EF4-FFF2-40B4-BE49-F238E27FC236}">
                <a16:creationId xmlns:a16="http://schemas.microsoft.com/office/drawing/2014/main" id="{7CAEF58D-6357-6F75-8DAD-2ED00BA70AEA}"/>
              </a:ext>
            </a:extLst>
          </p:cNvPr>
          <p:cNvSpPr/>
          <p:nvPr/>
        </p:nvSpPr>
        <p:spPr>
          <a:xfrm>
            <a:off x="4448088" y="1496971"/>
            <a:ext cx="338700" cy="4950166"/>
          </a:xfrm>
          <a:prstGeom prst="roundRect">
            <a:avLst/>
          </a:prstGeom>
          <a:solidFill>
            <a:srgbClr val="FFF6DD"/>
          </a:solidFill>
          <a:ln w="28575">
            <a:solidFill>
              <a:srgbClr val="FEAB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กล่องข้อความ 140">
            <a:extLst>
              <a:ext uri="{FF2B5EF4-FFF2-40B4-BE49-F238E27FC236}">
                <a16:creationId xmlns:a16="http://schemas.microsoft.com/office/drawing/2014/main" id="{FD7D6D36-BCDB-4C94-AD76-F749EF1E2336}"/>
              </a:ext>
            </a:extLst>
          </p:cNvPr>
          <p:cNvSpPr txBox="1"/>
          <p:nvPr/>
        </p:nvSpPr>
        <p:spPr>
          <a:xfrm rot="16200000">
            <a:off x="2586224" y="3581746"/>
            <a:ext cx="407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ImPhaphay" pitchFamily="2" charset="0"/>
                <a:cs typeface="ImPhaphay" pitchFamily="2" charset="0"/>
              </a:rPr>
              <a:t>พักกลางวัน</a:t>
            </a:r>
          </a:p>
        </p:txBody>
      </p:sp>
      <p:pic>
        <p:nvPicPr>
          <p:cNvPr id="210" name="รูปภาพ 209">
            <a:extLst>
              <a:ext uri="{FF2B5EF4-FFF2-40B4-BE49-F238E27FC236}">
                <a16:creationId xmlns:a16="http://schemas.microsoft.com/office/drawing/2014/main" id="{DD8E3EBE-203F-C865-B113-B4FE7F9A2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42" y="119234"/>
            <a:ext cx="1223369" cy="122336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202" name="กล่องข้อความ 201">
            <a:extLst>
              <a:ext uri="{FF2B5EF4-FFF2-40B4-BE49-F238E27FC236}">
                <a16:creationId xmlns:a16="http://schemas.microsoft.com/office/drawing/2014/main" id="{87305C26-E388-4272-1794-710F59E4C1C9}"/>
              </a:ext>
            </a:extLst>
          </p:cNvPr>
          <p:cNvSpPr txBox="1"/>
          <p:nvPr/>
        </p:nvSpPr>
        <p:spPr>
          <a:xfrm rot="157177">
            <a:off x="6242617" y="204373"/>
            <a:ext cx="13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bg2">
                      <a:lumMod val="75000"/>
                    </a:schemeClr>
                  </a:outerShdw>
                </a:effectLst>
                <a:latin typeface="ImPhaphay" pitchFamily="2" charset="0"/>
                <a:ea typeface="DDayImmage" panose="02000603000000000000" pitchFamily="2" charset="-34"/>
                <a:cs typeface="ImPhaphay" pitchFamily="2" charset="0"/>
              </a:rPr>
              <a:t>ชั้น ป.4</a:t>
            </a:r>
          </a:p>
        </p:txBody>
      </p:sp>
      <p:pic>
        <p:nvPicPr>
          <p:cNvPr id="212" name="รูปภาพ 211">
            <a:extLst>
              <a:ext uri="{FF2B5EF4-FFF2-40B4-BE49-F238E27FC236}">
                <a16:creationId xmlns:a16="http://schemas.microsoft.com/office/drawing/2014/main" id="{6D7E8458-4C80-2F5F-B2EE-BD3DAB769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7"/>
          <a:stretch/>
        </p:blipFill>
        <p:spPr>
          <a:xfrm rot="20742193">
            <a:off x="4041307" y="5264335"/>
            <a:ext cx="846138" cy="613284"/>
          </a:xfrm>
          <a:prstGeom prst="rect">
            <a:avLst/>
          </a:prstGeom>
        </p:spPr>
      </p:pic>
      <p:pic>
        <p:nvPicPr>
          <p:cNvPr id="216" name="รูปภาพ 215">
            <a:extLst>
              <a:ext uri="{FF2B5EF4-FFF2-40B4-BE49-F238E27FC236}">
                <a16:creationId xmlns:a16="http://schemas.microsoft.com/office/drawing/2014/main" id="{5A09CFE4-8A34-31F0-356A-8B0E52C908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57" b="58392"/>
          <a:stretch/>
        </p:blipFill>
        <p:spPr>
          <a:xfrm>
            <a:off x="8516963" y="5374906"/>
            <a:ext cx="477747" cy="44605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E5A3E4F-7BF7-C26E-9961-06E3B1D302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4" t="20803" b="21853"/>
          <a:stretch/>
        </p:blipFill>
        <p:spPr>
          <a:xfrm>
            <a:off x="3061885" y="37603"/>
            <a:ext cx="637400" cy="68067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D6C3D20-B168-1895-8E01-2F65CC457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58" y="1165388"/>
            <a:ext cx="745476" cy="105646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575BF3A-B0F8-ABE6-C62C-80C7A9E94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" y="5477464"/>
            <a:ext cx="1227398" cy="13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0845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228</Words>
  <Application>Microsoft Office PowerPoint</Application>
  <PresentationFormat>กระดาษ A4 (210x297 มม.)</PresentationFormat>
  <Paragraphs>156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ImPhaphay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สายทิพย์ จงรู้รอบ</dc:creator>
  <cp:lastModifiedBy>jamnapa</cp:lastModifiedBy>
  <cp:revision>6</cp:revision>
  <dcterms:created xsi:type="dcterms:W3CDTF">2022-04-30T00:37:22Z</dcterms:created>
  <dcterms:modified xsi:type="dcterms:W3CDTF">2023-06-10T03:07:53Z</dcterms:modified>
</cp:coreProperties>
</file>